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78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7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7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1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3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1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7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0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43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58B86-E30F-4E55-8F71-DA81DC9E7D6F}" type="datetimeFigureOut">
              <a:rPr lang="en-US" smtClean="0"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97AB-041B-439E-B427-D75C14625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3581400"/>
            <a:ext cx="1524000" cy="28987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t1.gstatic.com/images?q=tbn:ANd9GcTKG4HJoRBf2FKmnBDz3XraUVMrSJUcuCKJ7YKRyx9JlD4pJkyuBA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lasticWrap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487233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Don’t go the </a:t>
            </a:r>
            <a:r>
              <a:rPr lang="en-US" sz="2800" b="1" i="1" u="sng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wrong</a:t>
            </a:r>
            <a:r>
              <a:rPr lang="en-US" sz="2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way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1829" y="487233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/>
                </a:solidFill>
                <a:latin typeface="Aharoni" pitchFamily="2" charset="-79"/>
                <a:cs typeface="Aharoni" pitchFamily="2" charset="-79"/>
              </a:rPr>
              <a:t>Go the </a:t>
            </a:r>
            <a:r>
              <a:rPr lang="en-US" sz="3200" b="1" i="1" u="sng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right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dirty="0" smtClean="0">
                <a:solidFill>
                  <a:schemeClr val="accent3"/>
                </a:solidFill>
                <a:latin typeface="Aharoni" pitchFamily="2" charset="-79"/>
                <a:cs typeface="Aharoni" pitchFamily="2" charset="-79"/>
              </a:rPr>
              <a:t>way</a:t>
            </a:r>
            <a:endParaRPr lang="en-US" sz="3200" dirty="0">
              <a:solidFill>
                <a:schemeClr val="accent3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AutoShape 4" descr="data:image/jpeg;base64,/9j/4AAQSkZJRgABAQAAAQABAAD/2wCEAAkGBhQSERUUExQWFRUWGR0aGBgXGBoYHBwYGBgXHBoaGhwYHCYeGCAjGhgXHy8gJCcpLCwsFx4xNTAqNSYrLCkBCQoKDgwOGg8PGikkHyQpLCwsLCwsLCkvLC8sLCwsLCwsLCwsLCwsKSwsLCwpLCwsLCwsKSwsLCwpLCwsLCwsLP/AABEIAL0BCwMBIgACEQEDEQH/xAAcAAACAwEBAQEAAAAAAAAAAAAFBgMEBwIAAQj/xABMEAACAQIEAwUEBgYGCAUFAAABAhEAAwQSITEFBkETIlFhcTKBkaEHFCNCscFScoKy0fAkM2KSouEVFjRDU3Oz8SVjg5PSRHSjwuL/xAAaAQADAQEBAQAAAAAAAAAAAAADBAUCAQAG/8QAMxEAAgIBBAADBgQGAwEAAAAAAQIAAxEEEiExE0FxBSIyUWGRFEKBsTNSocHR8CNy8WL/2gAMAwEAAhEDEQA/AH1sJ2jlZI+zDaCT3WOw99efhd63OUSB+jr8jQnmN2CyjFSAhkGDAvJO3rVu3xe9aCMj5wyj2h1BMjXbbfbWiXLzmM6fUmtNuRj5GIfMWG7TH5W0LRMdPak/nUP+glFtic2ZbZJg6ZgAR00XcfCuucMSbmKNyMpZQYHQyQfmN6FW0M+viakWHDGfRUAtUpBxCXDuFK9sMZksRo0QBMsAR0gGJ1mpn4WiWCSAXyg+1OsnaOhEUJXDkmBHx/jXbYZhuunjvQ9w+cOUJPxTZPo/cDCrpvl+a00XNj6UqcgJOHXyCH/Cf4013Nj6VUX4RPkrv4jeszS7/sN39R/zrSMP7IrN7rf0G7+q/wCdaTZPdHpRR8Ag2+IySapvci57o3E7yNKtW7YG1Ucfw4OynIjD72YCY8jE1wTki5h72ExAj/dXP3DX594k/wBq3rX6H4skYe6BtkYe7Ka/O3EgO2ufrt+JpLU9iVvZ35sSqTrUnSoiKkJpQiVwZoPBo/0Ve8rC/E3Fn8KWlOhmjnArn/heIH/lp/1aAj8qc0/FQ9T+8mnmxvWTci/7aP8Am/8A6GmPn8apS9yGP6YP+Yf+maYufR3kpbP/ACH1/wATNn9owAfYp+qv7tLHBm/8SH/3B/fejvFOL2bFq32rquimDqYAGsDXrS1yxiVuY9HRgym+SCPVz+HSqthBUYkjaRyZpmIb+lp+r+TUVJoKl5XxSFTIy+HkaMmuTM9FeivGvCvT08BXpr1er09APNyzaB86C4fVB6UY5xP2Q9aDYQ9wV2v4jCt/DEZ+DKPq6INgI+FCOYcRasGHfIX11E7eGm9GOB3B2IOgGtZ3ztxft8RA9hNB69a4xxzM1afxmCwk+Ot3UIt6h9NBECenh7qguHU0E4VjApg0TfEiaVJMZ/DmlisMcdt5xl0EoQSen2tnX3TQ+5igMo3JtJpGm7CQZk+lFOKjQH/y36x96zQjE5B2RIzE247p277x/CKpv1JfmRFnjyk3Q23d9OrfCgRxET3oM6DTcGdPcBv40S5nZxeQWg2UoRqZ3YjXeTGtKt22wk6GI8dZBM6xP+dRmqy5yZ9DVqNtSgCNuBvE7AywGnjoNvn8aJ4e3qdY9R5fyPfSdb4m6ZTaLgqNACd29rLHu0o5YxDsJPdugSVOYSxbXzB1/GkbqSOY4mpDcATV+UsSLWHZmzEKFnKJ6NrFNAfMmYEwROo8RSpyZL4Vg0gsqTpOsGdKYMZjgtsrqTl6DbSKuIPcE+ctPvn1iLc/2G7+o34U1LxxrbOGiFJ9oFYXxnaPWlDF4hU4feZiAMrCTpqdAPUnSsx5y59vYtiMxSzmJW2CJgnST1/AVoEeGBOMpLzTOZfp4sWWyYe0b5G7k5U/Z0lvXSk3GfTpjXJhbVtZB0BMAdJas3vYoAiBr1O9RXMT3p3A2mvDM6QJr3CPppuuWt3xKupExGUkaEeI9aXOICbjOuqkkz5Ek9KS0vFoMxrB9D/PzopwviRVwh9g90jrr4H+dqFam+N6W7wjCor6a6xFjK0HyI9CAQa4mkCuJdUgjIjvwG7HDL4g6pb18IuE60FHX0o5wg5eF3R+kls/C7S+DvTVYwgiC8u3rL/IC/0sf8w/9M0f+kC4FKsdlBJ91A/o9/2of8xv+nRf6ScObi5RuVMetJD4z6/4mmxuGflMuxnEXvOblwyzePQdAPAAVZ4Nx65hbq3rcEqdVOoYeB842O4oW4I0IgjcHpFQXr0Cn174jNuwpg9T9Acmc02cSyuhyRoVJ0kjSCfHwPhTBxrmm3hwfvN+iPzr8v8ACuOtaY75W9oTE66EeB60/YPj4u5TcYlDoLkAkeVweXj4a60W1mAyBI+mqpezFrECN/8Ar7iC5buhei+XrRfD/SOumdD5xSpd4HeVA+SUP3lhh7ysgVUfDMBJUx4xI+I0pEXODPpj7O0VyjZj9DNa4fzBZvey4nwNEprCxjijSCRHUU4cs/SAO0SzePtnKrHxOgB9TTVd27gyTrPY7VAvWcgfeMXOZi0vrQba17qI88XYW2PEn5UIxV/LZb9U/gaZr+IyK3wAS/ax5t4AKo7/AFB0386RMUjT7Op86LcW4plGUEyGI8gIUD3yGPwoO2Mka/zNCtODiU9Fp8p4mcZkSq8xl18jRDO/VRQuzeJcR40WxF2GP89KBu+k3qVK496MnMc9hpOtp9t5i2dPhSVwHmC9acKwzKDAzAGAJOp3HeOu1aBxC2HtWgdirDQxvZY7jXpS2/K1s69/TrnY/M61TdCye7IG7DGAuc+Jq90XZAzLm001G8R50pq/aezuBoD1HgPHTpTFzjhhaa2gJC5Dpv8Aen5SaXbNwBxM+vgPdUs14J+ctVMWRV8pZ4c+U6qff57UwNp7WU5YMyCd9tPwqlfCMFk94GZSNiBoT86lIDkMSQRvGkwDqY32pGxt3ODKlSso2jBmjcA4myWgVjvBSTJBgAnQCqfFebmLRNuBoWn+JmfKifKvBlv4eCxEBRIjaGpNxPLLDEMiMGAcqoJE7kawTrNXqACg9J8reD4hz84s/SdxZstjDicoBuOPEliqfABvjWfoMx2/npWt85cAR7KYgnUHsyPGWZlM+RJHv8qSjwO2GBz5YM6+FKGwIAD8o6lBs5Hzi09kg6iKh0rRG4BauiZBjwoFxnlE21zoJHUdYoSatGO0nmEt0LqMiKpNXMLfJYTvoR6j/tXxcGT0q3f4BftqLjW2CSO9ppO0iZE+dNhh1ExW2M4jRiMWXtWWbQwRI6gMYB9JqCdK7vnuWgRByAkepMfKDUajSkrcb5d0+fDEd+FvPDrnklv3d8UB8aOcIMcOvT1W1+/QMneir8IgK/ib1hf6OF/pI/Xf/pUf53H2iUC+jYfbj9e5+4KO86D7VPT+NThzYfX/ABPXf2lTnPkZMTFy3Fu+xAn7r91iMwGx09oe+ay6zy+7XGS4pGXfwPoetb5ixrbH9sfuvWXXcbluZCuh1zeZ6VWu91cjuK6e1mOxuoo3+WCD5fhQ9btzDvKk+fgR5g6GnPFcQTYnKfOh2KwgYSIIPWl67z+aM2aZPyyLh3POJQ5rV51aSYEQQdcpWMpE7aeVMWA+lK2x/pdjX/jYY9k/qyA5WrP+IYAoZXSqn1kNvofHxpnw63HUmkvU3B5mt4jjeEvCLPEVWdMt+3kYeWYCK+ngy2EXELeF0AqwdQGXNIjWdBPUgCs8xnJ2Kt2kvNbXs7glSLls5hAPdUNJ3GkU1cK5wW5btWbrnD3LaC33/wCquLEAOCPsyRG4KnxFLNUF5Q5lTTe0bCQlhGPqP3j5xbj31qzZJEOuYOPPu6jyO9ccUMWT6fxpe4aAha1BVgdVJkAz0nyO2uhkGmHiv9XHpTOmOSTFfaFApcbejyJzx3gQ7E3u0BIYt2f3smgJA30IJmKU7xHQzr/2rSsVYs4i6tm5YvB4AW6JA7o316b9KH4j6LCWzLeA1MgqY8ojbTpXLQWORGtPZXTWEsJB7/3EQcMPtFHmPxqxxbFReYT4fuinvC8iLh0vXHcOwRiIEdPM1k3MvECuKuDwj91aCEI7g9Rclh93ymzYmBatE6AT87NyqeD4naC+2h/aBq5iVnDW/wCf924pJHESoKl4naAPD0quhG0SCykscS/xhcHduS5tkgQJ1jyEVR/0dgPG38H/ACpw4ZgLb4a27IGYzqNNvQ1K/AVDQbcz4En8TQ2rrbyhVssUYzE/CcBsXATYRHI6SU/fYfKrHC+C2bjFWXLBI7stqNDuwpl5l4VhkwLsttBcSDJXUHMJ38qAcs3QT7+nnrQxRU35Yb8VcPzGaDy1wgWLcBswMRIiAJ03PjVizwS2rFyoZ5JzECRrPQdPjXrIzW1HaFDHQrPr3gat2lIWCxfzMSfgAKERt4EHuLHJmXcX4d2/D7q6SpZ1JGgKGR8ZI99ZtiOE3XsB4AYrr89q0bi2KNvAkjY3IPpM/lHvpNfjRcxkYRof0YpDU2MNoUSxo6gQxJ7lDgnCb0DviOsjr5RTI9mFKsZkVDZxmmkVy14mplhZ35lhKlrXAg6xwJbYdwASJI9wmq9iXtOWnVWUzrmzAx0/Sj4ijeeRqJHUV5sH9YVhbBLAZtNScmoUD1H4U1UWZhmAcKiHEXeJf1r+AMD0AA/KoFOldYuw6P8AaKyk/pKQfPeuR7NGY5OZhBgYEeeF2QOG4k7k/VyPwIFAOho/we9PC8RPQ4cL6an+NAQNDTQ+EROvtvWGvo2P2y/rXP3RRrnE/bp/PWg/0aD7Uet38BRjm7/aE9341NX+If8AtPXd/pGbiCBMrEwA0k+itWXY/g1sXRczklRAXoT4kflTnzjxWLgtzAUSfUz+VJd3DFmL27u/Tce+mNVeSxQcATuk0yqu88kwVx3hV0gPbXM07dIqLBYe4ph7TL5gaehp04faARZ1IFXluip34squ0jMe/DDO4GK44KjrqPlSnzFyytsytaXirq9N6WeYLWZa1p9Q+8c8QeopDJ1FrhXMtjsPquOsvetqZtOjZXtzvlnQzA0OmlS8SIKC21z6zZcH6tfOjoyj+quTqBsCp0Ehlqnf5XdzJZEB2LHf3CTQ+2htO9i77LEA67N911Pv94Jq2hVvhMhvW6fFG3k26L/ZnOQ9oKHVtmRSQrKd5AZRB6AU+8Vvd1R4so+dZr9G6lcRdUjULB06hx8Kf+JXjNseNxf3hRkGCZ6x96qD5CaPY41aWAC7THnGnTrU2L4+iKZS4f2YE+pMUj4PivZkkiTGmu1XDzQmUiIPgRIqEntFsHcRn0hPAGZd4xzKWsuAqqpUgkmSAflWQca5Xa9fe4t60Ax0BJnQAdPSnTG8fLdR6aCoLHOty2uUWEYCdTOuu+1b02oezOYbwf5YxYfmax2FuLV/JPduMgVWILaDNvudI6VAMfhjMZ5iActnQ9DCoCRMdaj5Hvk8LsT0ugH0+sH/AOVI3DMZhxcvdr2nZi7ciCM+U5egQj3zVq1bByGwPTMn1bXO3bkzU+DXky5XuMdzmkqAPTOQIonktgkp3h0PdYEerHWso/1ws2Ua2ik22klW7xIOmUkjqN66wn0k4mzdh7YVYHcYR3SJUj1BERS66ls85I+0bbQccEAxm57x7G2yi2sIytmlNS4I0CnXaDpUfLvEl7o7MA6TEbx6VDx/G2cXhDctWyb8qW6ubag6AzLAeFd8D41hbCBewzOAJZmzGY6LtTLaylE3E8RQaS7cVI5jHx/lYYo2r4YfZLGXuwYYtBzeoESKqYJVw2IFxr1sdy53Fmc7gECFJBCxpUOH4vdvkixctrMlluQggxqIGszrpNDMXyXdRXuHGrcZVJVEsnprGYeVKjUPahZB94YUojBXM7TGq1sIcpQ94hhMkmR7qH8S4cly0VTQwcu2h6bD3VTwt8lRJk+MRVhM1fPPY5fLGfRV1qowBE/A4kyVbRlJDDzFGLDSKq8wItu7nMLmGs+VU8JxM3GyWEa6/kNB6mqBUuNwmPFC8EwviMQFUyYoxyXw29dfPbTuDTM2g/zPpVjl7kBmi5iiCd8g0Uep61pmBsKlsLbSQBplAA+O1ZUkHCxO/UACI30gcNWzw4hjmuPdRQT0iWOUdNAday4ait95y5YfG4M2lKpcBDqTqJE6E7gEGJFYljOVsVaYpcQBhuM34eIPSnGU7RMaW5cEHuONm3l4U4DSJw/SI9rTzpXuHQ0WtWsQcKENpge595CpCzro0/Khr8LvHdAPVh+VG6UCerI5z84c+jT+sX/1PyopzSZxVv1H71U/o+4a9q4C0RD7eZFEOYME74lGUAgETqP0hSCId/6z1pBzj5Sjz/hc2J06qp+BI/KknB4coW7FGBO4Ld0H0bb41ofNxKOlxhpBX3gz+BNLl3GqwJAAJrupZkcjHcb0vvUgyLD44hRNWUx9CS8GuxcFJsgMcDcS5cljvAqK8oymemtcfWK4u4oqMw3HzrCA5xMnEEYbDs1zvJ3CDEjUDXWaXeP207ZkAcuMqggiCco0IInfzp+xfMFtlgKS3Seh8f8AKnLlL6NMOmFOIxFsNfuKWJuZiEViSIVSDJEExrrHSrGk3MSzDHlJWvcKgUcxT4DwfsCzNveYOY3AgCD5zmPvq/xq9aDWYZpzzqNNASxJHlVzG2UDgWyhWPuF46/8TvA6bbUA5jwrM9pREyw9odUPjoPCTVCrkt6yU3QljDcWtXJAvqI/SVx+Kior3H7Vvu5kuUm3OHFGKupBGhEAx71Yiqt20AZ1B9D/AAqY3s2jPBMIt7xmxPF7bHuIJ8jO/vrgcZxa6ItwKNh5fGlj64QfbYe+PxqI8fcbXH/v/wCdGr0yp1NeMZsvIemBW0fbF2Y8hdVp+E0E4Dy5xC4+LbDstsribgOZistoe6qiCI61T5DxGIGNur2iRatyR2ftTcCafomYM+GladbxV0j7h9Q38aJqdUyYDL/WaWmstuqOR9ZlGL5Xx13EquItPLOqtcCaQSAWLAa6dTQvmq05xV24yOqlyEzKVGVTlQCf7IFbDiuMupCkqCTHdQHcT1bXp060H51wt+9w+4FJaCGZQAO4kkwANY0NJV3Gx8ARshkGTEjhPOly1A0y7RHTyO41pk4tgBicCz2Lb9q4ZsttczBz7O2wLAa9JNZraWNqZ+WuP3LBnMfKmEIqPXE9YDcOTz8498jcExS4sXXt9jbOHyOMy5hcLKw0M6+0DoIBFPd/FSMkkzprqSBoZ9dazjl3mo/XEM6XAyt+ypZT8iPfTR/pQZQ05W3AO8Sfx3pazUs/QwIE6ba3JzEbifBWwuIa2dUOts+KzsfMbH3Vds2RG9EOdCr27V1WBKNB11h/H9oLQbC4ial3rzmWNM2VwZ7G8q28UyC4zALOg6z0piwHB7FhBbs2wPMRI880b+lDLdyjPDLwCy3r6noPQUVLsoATA3V+9kCGuG4BYUldNxmlj6kmaNpikURNBsPxcHQ6T1mor2LKtsvjrrpRVuCDd5RBqGdsGMlq+G22pZ574QL1ubbol9fZzbETqrQCR1gxofWvY3mFhabKIeND+PvoMmMzCZknqa22vCrgcztOhYtluJDw/huRAt24bsdAAi/hmPxFW2v212tp71B/Gqd3FRQjiXENIHX8KS/E3O3BlavSLnAE+Y3mm4bhFlLdsDQFVEkTqT6nYeFe/wBZLumcAt+kO6f4H4VXWwCSY3odxO1ma3ZTRrzZZHRR7Z+GnvqmlhPBlFtPp6aiSvUPY/i5xlhwIFtfvmdXGwQe/VtvWlTDXE61oI4SgtqiiFUAADwFKHFeRrktcsNl11B1Uk7aePpS76tL2weJJQFB/aUbqqdjVR9OtctwbGD/AHat5q0fiK8OC4s/7n4uteAUfmH3m92fIz723nXYuiurPKeMb7iL6sT+AohheRbk/aXR6KI+dd31qc7hOEk9Ce5fwCl+1dSyL7IgkM46GFO0zt4CtNwt1nwpKNcSEZgbal3kk+whAlhlBykfeOlLPDuJ4bBr9XVBeuEz2QhgCers0hPxovw/gbFSWYIGB7tt8qqD0BHfJHjPSr+n2tWD16yFqKbHsz5Rbx+LZrua473GAHeuWuxfQaBrcDLHproaA8QObEWhktse8ctzRD3SIczouutN3E+AqNr73G8bhzk+rgz8RShi7QGKRXNkQrSLzDs//UymY+HSu1jGZi6tkAyIq81YPJdIFq3bEAxh7pdNuhml93I63B+1NMnNmGUXTFvDxH/07yhgbj1rQeHcJwmEtWxatIb3ZoXe4q3JZllgM4JXXwpeyxaxlpmutn6mNLiz+m3vUGrAn9Nf/aP8K17EcdyTmdV9GCj5QKptzYJ/r1/9z/8AqgNf/wDJjAoP8wgHgeONnHlhicLcF2yxuMrsoP2mYoMyj7QnULtFaThMSMTaRrbEAkGdjH8n5V+cBe787az85rfrWN7O7aI9i6FU+EkAIfjA/aoXtHtTO6LjOJax2KsYQAsYJIAJ1JJ29+nTwq7g+P27bIzBnUq+iLmI/qxqOg1I/wC9LAbt+JAnVbFprgH9u42RPeFVjVHm7j9/CENh7jWmdwZWNRkaRqNpyn3Ck9LkWJz3/ojF/KNmL3MnDktX37GTZYyk6EA/dI11B084qgjxRS79JGOug2nuLeU7o9lHn3BZ99U8FwfEXiQuHcRuYyj/APIRHpNV3VfMiL02HgATjC8RZcRaKTmDTA6xuPeJFOVnjJvKoYqLgCSFPcm6C1tVJ3OWJHnQPg/JFw3S1+bcqQonK4PRhExGp9aN3OQM6FRfUSxb2TuYURrpltKEB6STvSbPSDtzGCtp5AhXFYZexdW9sroBsCNR75FUOFcNuuAcpAPVtB/GiWF4acMuUs11Ae6zNmKr0UmATHiaIfW6k33DO2UKUYDMjw+AC7mTVg3IFUr2N86hbGUkSTGsfOXWxMVBjOLmVPuoddxVUcVidK2ucYnio7jJ9dzCg4xuVmWdJ09Dr+dcLihAoHxTH5bg8wR+dbrrLHE4SAIWxXENN9qEWMXnYsTp0H8KC8R4oTCjdtPdVnB4zJqBNUa6NgjekIJJ+UabLEiT3RVbh15W4moP/Ci36gkuB57H0FMeB+j65cRXvX8sgHLbExI/SOnwFWz9FmGLKxuX8ysGVg4Uhh1ELWiVAKk9jET1mupdcKckH5cS/wBmK+vZ+yifaYt7l7o/M++iT8ORVk5jA6neB5DrVnDKqgBkBKgCdDtvv5zU5asZyZLbUZxgRbThxY91S3oDVyzwG4fuhfXSma3iBGnSu2uVsadfOCbW2HgAQEnLXV3HuH8aVueuHXUNtLVwpbdTnYe2SD7IP3RBmRrT818TE0E5xw+bD5h9xgfcdD+NMVIiHIE3p7ma5RYeCZm+AwHZCEhfTc+ZJ1J86+3XP6RNXZqtinAUk7ATTniMT3PsFVFHQwIHx99iyWbZh7h3H3V6t5HwrQ+Dpbt21t5FKqPvKG9SSdyaQuXMEWvm6+7KCB4KZgfCKerDQKX1eoatwiHgd+sg241LF268vSJv0hcpRN+zat9l99VUhl8W3MjzG3hSdj+b711mDQYRUkaaZYB8JjrWzm9FZXzxy32GI7W2v2V1YA07jrBI120kj31Q01q6j3X7kfU0mj3k6ihawTvqq3P7hI+O1WlwFzxX35f/AJVEUB/rLrH9UFo8pYgURs4VcojUeMp+QNUvDEmbjD/FPokCibWJtt/ZIM+4rI+MUS4TdcqcNdP9WNCNwVK9esGCKbMJeE+yxEEdBG3nrS1i1y8Rfpm18PaX+K1P9obHpynlK3sxTudW+X7SXA8TFvFYrVQSLQEnwViY97VFzVhhdbDu2QqgzMHMBpER5+OlBeKn+k3v2P8Apin/AJeGHZR9Z0GQBSRIEEz+VTtOn/Ihz2B+0c1KBKRYOyT+8TcPzMtsxbt2rfmqhP8AFFWLvN9wHvaTtBB+etalY5HwN3VYf9Uj5xqKzfnnlVcLjCAsWbgm31AgAMuvUHX9qnL9KgG7uB0+tLtswBK1rmXOQGmd5o5huKaSaR8BwNvrAIcNZgyToR5RTDxO+FgqdNql31puAWU0YkHIhq7xWB5UMt8XAlZ2NLfEONELIBM7f96H4bFNqWOp3ra6QkZMGblzgRwbiPnXJ4jS39c865fiI8RXRpTPeOIevY+qeJ4kI3oIeJAzBmKp3MaWOmkUymjzAtqhGv8A0mAopd41xOWWPH8qkwuBa4JZsq9YEn3Ufe7awuHDqBmYxbkal/0j+qNT7h1punRhTkxa7U5XAibhWJuSwIgaTRuzqKE3Hm5r8/GNaL8Pwhuqcu46Vi7uWPZ2fD9eZqfKd259VtFXPs+PmR1kUbGOv+IPqo/KgPJgK4S2jbrII/aareL4o6s4VZyga+eUGT6yBFS2zk4ky2vLkYl7E8ZdRLm2PCQZOvQTrUn1y6diB6KPzJoOuAu3ZzHIGgk9TAUgAHYAzoY99GsHhQihV6Rr1MCJPwrEC1aLJBiLialifXX4aRRHC3iy5iTr0NL78QJvsmkKQBp/ZBPzPyo5hyIHWinuDsTCg4knaydq4x1oXLVxCIlGHy0qwtuNya+NXhwYtnBBEyidKG8YOYJbG911T3E6/Kj3GsL2V+4nSZHo2o/GPdS8+uMsCIgXH+ChR+NNVnB3fLJn2Oos3abcPMD+sI23C4hwNgFj0g0w4Z9KVe3/AKQ58l/A0UHFwo1IqVYCZPHWIcZxVa4iP3XVHEzFwFlnYEga6T0oWnGQxgSfSrK3KLpnKOIG5dykS3f+hZMjsrqbh1CpbVU3BgG4XaN9zXS/RCsDvXdh1t7xtooHlWi8Jv57NtvFB+FW6+q8Qz5YjHEyXA4JVYLnzMAYtpLxJnUq0CPAkedAeN4C41/NbOVgsSzCRq2sxlG8RNFeAY3GXu1C2hw/uyh7MMWM6yGI2GugG9WbuD7S0bWKvfWVJksGyOD5ZYlfIzvXz92rVMqT9uZa0/iK29REa9w5lZmu37RZ41a4hOmg0QflRe1zXg07r3Q0CNEc6jcezThgOBWspKraOkB0VUuAdAdNfjrQHjvIVh57RmAZSEYCBabcEIsAg9Z+NCq19XiAvnjqHuZ7E2DHEGtz1g8wa3ce23iilf8AE23u0q7jeY7uNsNbYdvbJ0aAz2yNmUqQfHx0pbv/AEUkK7C/AUAqblvIrT4HMT74pYxWDxGCcatbO6sjaMPEFTBqzXfTecK3P2kxldOSI93sOVspZsBs87FYzT98np+VWOH8EQIe2LXG6ZIIUjy+8fX4UnYL6QsQulwLdHie6395f4UTsc82mjdDqYfaTv3018OlBbSEcqc/vGG1pcYPEZr9z6yq2i2GvhTK27qC04IEaRljTwqnxLAgCGwlq0R+iDDDxBB6eVD8TzVh3Ui8gYx3WkMJ11BHeWo7j3+zHZ3XFojRbrLE/wBktrrOm1YG4cNxM7geoM4laQgwCp6QdPnS9eLDz9KYb+KvAQ1tSPGI+Y0NC3YTMQfKm0xMMflKWBfUjyn4UUw9lQQzzHl/OlcW1DevjTvyn9Hv1xGftGtoCQI1LMAJMSBA/GjEqgy04OJ3y/ws4g/Yd8SNJiI8eopI5qx4vY3IBNq0ezWJghScze9vlFajhuQb2Ecsj9oAJBjI2m4YAw0+INY/xLDI2MuG0gFnOxVZkBZPnMTt7q2ti2DKwF2Z60IeBsCRRjB4trDhht18xQ3h+FZmdUUkZxlAEkmSIHjoaarPCjdUobbZ0HfgSVGm4HqKn3cHBn0vs9ga85xGblrijsWvAjsBCkdQ0S3qNR8POna0qzm0mN+sev8AO9JvKfDmtYS6jqRFwkBgRIyprB9DRrhHEP6OZ9q0Tb96kZZ9VZTUewgO3ygNQCzE/WfeY+akwqFmOgMSBJLH7qjqan4Lx8XQpYMubbOpQyehB/Hak+3hPrfFLdtu9bwqdq4OxuMRlB+IPuNNvMKEpmB7wmD1kAsv+JRQ2Xaiuezz9MH/AHMVByxXyhLl+wly21xoOa45k+TECPLSjQtBYC0I4Xig4EQBAIAEAAifzq5iuK2ralndFA6swUfEmmOehAWBiZfJryilLHfSdgLQk3g58Lal/mNPnSnxL6cmaRhrAX+1cOY/3Rp86KtTt5TAqcnAELfSPNvEIw0D29/NDH4EUm4XFzi1JjS02o83X+FA+L8938Uw7d82WYAAAExMQPKoeFYtnvnICzFIA9WHwpnwiFOflLS3gadas5II/eN2C4eb113ZoTQabkrv6CmPB4KykQiz4tqfiaHcM4awVQTEeHzosmAXz+J/jUeyzJxmbAlztljQCor0EbCo2wS9GKn1ke8VVvsy7wR4iuVkqczLAYjTwjmDLh+xDqlxAQGcSNz0kT/OlAr3GceGIN5z5qFy+7Tal3G46LiwYzD8D/nV5uMzrVJvaFlXGAREF0yAkxjvkKVuI1sR6AGdwYFBsXwjCljdhkVTqbTmVadc6yVjzihOLw5AlrbZW31Fv0BE5GO2wHrQ8F7bE2lPgQDkfKRuVbRvdI9KRTQuvTRw1KFzmNt3BIrAh2QPGW6GEGOhgQJ89+lXMScoChkcv0ILaR1AJ09dKV8DexAtG21mLbAAJDP6nuHSfdXxrd15ti2+muUDs9PjMecisDQMxwT1MhWbqHsdxKxZUG6yu50yxqZ6AEn8KSOcOK4e6hQ4UIyghWy5cp/Zjr5VNd4SbJzObaSdQjh7seRMn51Y4li1uIiWxkS3sWgtJ3JnTb8Keo0IrYMCSftMXJhCcZmWPaIkaGPCoK2Gz9FouJ2neuA627kAIV8GFuCpnWSD76VuYuX8NYBVjcN49E+0WR5wsadNTVrxecYMjfhiRnI+8TbN0r6eFM3AebXtp2Zd8o9gSTEa5QCQAJ60Au4EjVoTyY/lvVjhvDxcaAdOpjeOgHWu2qpHvQaEg8Q/f5ke62QosEmWKKH081AOmx1INVLmEZmyopY9Aokn4Ua4dwmzlGYuGkDLlaI3JgITHrvTRwbAWbl1e92a9ezOUMFYaEQIBJjqd6RN6V/CIyEJ7iLhuXcQ11ba227RohTCmCYnU7f51vnLHL/1PCpZLFmBJZo3c6mPLp6CpeHcLspDJh0kDR4BbT+02p+NFwo99AtvNgxAsx6la9JG00pcR5DwV64blzC22c7kArJ8SFIBPnTo+IRfacD31QxnGrSDSGPToI8SToBQNzL0cTSHPG3Mxbj2Fbh+Lv8AZLkXMr2eoUELJSfBmI8oFEuG8Xay2NxCwXU2lXMNCzgSY9ATR3nTi+FvWsrMl17csUXdhBlQd9CQ0dcnjSLd4zabD4hQ4LvetkCCDkRN9v0iR46U1nxFyRKelIA2ERswPO7XiDePdYFCYiDoRMfrRPpXeGJF26sd1xbef7QDIfiFU+6lv6sq4OyykEu1xjBBj2QAY20X50zLdhM3gub4LNS9Z7p48+P2lCypAodOOZz9HtvN9bxB/wB5fKqf7NoQPm3ypg4s82idxpt6xSFyjxVEwltHJBOZjOxLMTTk10NhRGoMAeYz129j4hUjgcfaILSyKGbzmeXua79w9n2hCjurlOUQNBMe1oOtFMDxhVtCzeXMpEMDsZ/neq3AMClrFYxiAbVrOBmEgjMfHfRY99U+G8QRkZiAXHsDcCSenlVB1BHEpIykEY6lvFcgrdUNhmOv3XOkeTR+PxoNf5Bxdg5wi3V6i2wYx10MH5Ues865AVJ91T4Ljr3GAtgxOp1gCfE1hbrk+IcRVwrHIiB/q5cu3gtoEq25P3PEN4EVpPL3LiYdIA1PtMdyf56Uct313ga7+Z8T41M1wRpS2q1TuNvQnq6UViw7kapXLPFfLlyqeJxNT8Rid3sXFVbvENIqlicXQXifFAiMx2FO6eokwFrhRmd8W7Ysj27bMgJDEdDpXKYwxsfiP41Pyt9INm3ZS1fRhuS47wJYkyRuN491M68Y4ewzdra18d/mKqvpg3BHUkjUnsT5ir+D7gd2uEnUMxMDXwhRrXD8JEZrRBt/8F50B+8DGg3/AEaIcm2sJiy5ydncUAwCCI2zDT4z47VSxePwq99boTXu5YzGJAJQSD/hrrEHgAxym5myMzp+Evp9oyKRsGLe5ZIEe8mq55euXbnZKS7wSZDCB0lmqjf53gNkGY/pHuiPMTqfUkUc+i/jD4nEXmLgrbUDKuiguT0Gmyn41wIQNxm21ZrzgjMp4H6Mrt625uXDh4JA7uZjHvgA+IpOxnC/q82rtzVH72ZY9/ebvT51+hHWdCdPyrNfpR+jtsYbd62YdAVfpmTcN6rrPkaNTdtPPUm3XPcSW7iRj/pLYWxaR2ZVEZU7i+87mly5xLFYgwPs1P7I18zufSnDCclWrL20CMXIJlhpMGAGnL0JGvTpTJgeEkqe1tvIOZSxBCgDYg6Ab9Wrlmv/AJRBLSSOYgYHkEZQ9+5qSIXx1jUzprTLwrgPZA9mippLdWBMxAiZA6a6a0zW7JEG4+RY9gWm1G/tajY7GI8qkx2NbZV2gEkjLIEwNJaPxNT7LrG7jVVIJ4lKxhhbUF0IJPQgkkRBXUZR5adaoPgrjXGuQDmYAAaRbnUgTv5TVqyVJz3WGUfpE/M+HpTFb5VdtQyrOsajShkio7mP3lhVq0/bdjv/ABKKcRRdFxOJtjwZWYf4ZFXrHG2Oi420fJgFP4g18v8AKV8DulW94/Oqz8rYkiDbB9Cv8aHsyMhiP6/2gyKH5Fi/riWrjXBq/e8wLkfFVahONe07hjGgiGznff7vppX3/Va6moXsPMXOz/dMfKpLHdzDEX7d9Y7oC5rgb/mLAI9RQsAdPn9P/ZjYucfF/wBYEu4yytwTdysoIgLprGh0k6aa1WZ7N4BWS27EQdQCI8GCk/EmrNjlgXXZgw3mCdfhIq/d5UdUm1bDMNhmgz8Sula3gHbzmcsRa2IizjOEWbQzWg6liQVY6CPCdfn0o1jXjBu3/kk/4KH8Uw7oq9oSDoSpElTJBEkaAeFVOKcyoMPcs9nczG3lVgsqSV8RqKLZW1xTHPMYLZ02fWD+HpFlP1R8xTvjMR2WAJBgoN/AiPzpPw1vuoP7Kj5Cn1uFi/Za205CWmNDooIiOta1LDxQDD6v3K0B8sRK5bvBrWJt7s40J6yrDU+v40D4O657ilSrCBlO48dPWjeE5CxLDtsNdVUEj7UgbHUNA22Oo6iiq8pY+4TavW7O0925vBjrrEn8K2+r065BcffGMSY2p98484MwOKRPuL8Ku2+MZyQse6rPB+XLTLcBVO1tlgE0JbKskqWIkA6GJI8Ks3+AXA2RBajMVGVgNVALae1pInTqKSs1NO7aW5+sKti/MSHD3I3M+M1Ph8Z3fQx8K5HArwGoXSQe+NIzyT5Ds3/u11h+XrwcrchAzOfaVjCSWKrMttHrvFCe6or8Q+814qA9yO7jfOhuLx1TNwy5dUPZlkI0zwjGMuaASZC517wPX1qC7yji2YiEmYg3FGvcGniJuJ/eFFRqgfeYD1My9647gzEYukzjvFe1cIp7oPxNPF/kzE3LPdA7VoyrnVY0V+9roSjAgb6+RpR4PyRirwV1RQGzQGdUYhPabKxmF61Y09unQFt44+o+v+DJGquZ/dEpF6+dpTIPo5xkwVtAzEG6gJ1RRGuxNy2B45xSuaoVX1XZ8NgcfLmTyCO4W4TzJew7s4cWyyNbPU5XEHKAdD51Tu8e6W1nzOp+FfMBwhWCsxJDMARtv50+8N4JaRG7NcrLoWOpMGPIj40K21K/KMIGI4Mz9MLevMM5IB8dBvEAevSt4+inlv6lhHMEtcfMfRRAGnvrrlrly2WUkse7mgweu2oJA66U13gLdsIohQIHpSdl5cfSFFYBloPniPlVpsPI86jsWwqrFWrdCXkwbtjqJ2P5dcMwRQ2dtC4GVJI9DAE6CZqPimEWx2duJTXur3Z0BYsBMnQn1NOd61JFVMXglbNm1Fc8IQi25xmZtisSqgKGZJlUJJaSBJDiQynaYOxoPd4lZNtrd5nPakHtMgIzKBGgY6RA7s7UzWsCFvspJbSSdBI2giDPjO9CeZeF2mZUCBYAYEdAQZUA6DprQiy5wYyM9iL3EuZ8OUNp1IiBmtuDIX9YaT1qPDczJ0x2KHq8/hNDubeWrNp3VQ3dC6lt82u3TwoE3La6EMQCJiJ+c1Sr2FMA8fUAwzak7veQH9TNEscx7Rjrp/Wux+Io7huZ3YAFxcHmQfmNawvFYXI5UE1GXZWgMfjWzp93R/piaGtpHDVD7z9BtjLdwd4EH1J/emq13Dg7GfhWFWOO309m6495onY5+xluIu5v1gD+Ipc6Nx0YWv2lQnw5E15LZUyCQfKnDgbm5aViPEfCsAsfShifvLbb3R+FarwDnyMJbPY7L0eNd+qGkdTp2UAkTmq1CXoNncYeZ8BZa0WuCSpGWNCWJ0UeM+BpMtcAtH+stPbeCSqNsvQkCQJMCI8dauYnjl++tu8HRUZiotG2rgQJzFm1J9Iq2eKYgSDcQDQDJaVNyJkkk9fKgYZBwYvTZZX8Jg7C8uWlYFluzmEAsBt4yi+A2JpgHG0t24RUtknQswfcgbAxJB016il3Ffauqu1xjmAlnJ38AAAPw20oo/BlSFWADE6STrHjpqZkQdKyzAnJ7hLXe34zmCcU9kAqzXgpOVkDMDLAGdNTqB8PKouK8Luqi3kvOyx3XBbNBM5WaSTLaz40S9jEBCAxfLB17umkaz1111opyvjCpuYdu+ltoXMdcrZtD4gR860AMwROBkCZG3HbqApduXkTaC75CNZ8uv4167zzckZb14nWIdydd4M9acsNwzt790IwtoGJy5Q4lQZ8N96lwPArIYkorFU0kaTA1y9PdTe6ntkmSzdDEXcDxvHmHXtGVTP2rmCddxmk6k9d6qcX45jVY3LpvW5ctpmVQ/8AZAMLT7iuVSzLcS6EIgEdmGHuEjL7qJ4nhfdV85VlGUZAoWSR3iGDTv49KGPCDbtiz3PnMfxnH8UFRu2u/bDPHaPMK2UE6+K6fqipcFx7FsrTiL2kbXGGvuPkPgPCtDxnBbd26QyqBlyNlUBiBOxjuidYA99D73JFpbLlGYZSW1AadlidPWm0ahiAUH2E1hShB7mb8X5kxSAKMVeMbS5zCdYDTMaL8BUfBeKYy73Vv3yxYZR2r+0FAB36KAJ8F8qH8yKReKzMM3l94r+CitQ+jPgNtcEl+Je6WknoAxED+7VB6qwPhH2koctK3YYlLYVsVfLCSWF1hqTJjXUTSu/LAk/aN7wJrUMdhRBoFcwaydKVRNmduB6CM7QexP/Z"/>
          <p:cNvSpPr>
            <a:spLocks noChangeAspect="1" noChangeArrowheads="1"/>
          </p:cNvSpPr>
          <p:nvPr/>
        </p:nvSpPr>
        <p:spPr bwMode="auto">
          <a:xfrm>
            <a:off x="63500" y="-871538"/>
            <a:ext cx="2543175" cy="180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data:image/jpeg;base64,/9j/4AAQSkZJRgABAQAAAQABAAD/2wCEAAkGBhQSERUUExQWFRUWGR0aGBgXGBoYHBwYGBgXHBoaGhwYHCYeGCAjGhgXHy8gJCcpLCwsFx4xNTAqNSYrLCkBCQoKDgwOGg8PGikkHyQpLCwsLCwsLCkvLC8sLCwsLCwsLCwsLCwsKSwsLCwpLCwsLCwsKSwsLCwpLCwsLCwsLP/AABEIAL0BCwMBIgACEQEDEQH/xAAcAAACAwEBAQEAAAAAAAAAAAAFBgMEBwIAAQj/xABMEAACAQIEAwUEBgYGCAUFAAABAhEAAwQSITEFBkETIlFhcTKBkaEHFCNCscFScoKy0fAkM2KSouEVFjRDU3Oz8SVjg5PSRHSjwuL/xAAaAQADAQEBAQAAAAAAAAAAAAADBAUCAQAG/8QAMxEAAgIBBAADBgQGAwEAAAAAAQIAAxEEEiExE0FxBSIyUWGRFEKBsTNSocHR8CNy8WL/2gAMAwEAAhEDEQA/AH1sJ2jlZI+zDaCT3WOw99efhd63OUSB+jr8jQnmN2CyjFSAhkGDAvJO3rVu3xe9aCMj5wyj2h1BMjXbbfbWiXLzmM6fUmtNuRj5GIfMWG7TH5W0LRMdPak/nUP+glFtic2ZbZJg6ZgAR00XcfCuucMSbmKNyMpZQYHQyQfmN6FW0M+viakWHDGfRUAtUpBxCXDuFK9sMZksRo0QBMsAR0gGJ1mpn4WiWCSAXyg+1OsnaOhEUJXDkmBHx/jXbYZhuunjvQ9w+cOUJPxTZPo/cDCrpvl+a00XNj6UqcgJOHXyCH/Cf4013Nj6VUX4RPkrv4jeszS7/sN39R/zrSMP7IrN7rf0G7+q/wCdaTZPdHpRR8Ag2+IySapvci57o3E7yNKtW7YG1Ucfw4OynIjD72YCY8jE1wTki5h72ExAj/dXP3DX594k/wBq3rX6H4skYe6BtkYe7Ka/O3EgO2ufrt+JpLU9iVvZ35sSqTrUnSoiKkJpQiVwZoPBo/0Ve8rC/E3Fn8KWlOhmjnArn/heIH/lp/1aAj8qc0/FQ9T+8mnmxvWTci/7aP8Am/8A6GmPn8apS9yGP6YP+Yf+maYufR3kpbP/ACH1/wATNn9owAfYp+qv7tLHBm/8SH/3B/fejvFOL2bFq32rquimDqYAGsDXrS1yxiVuY9HRgym+SCPVz+HSqthBUYkjaRyZpmIb+lp+r+TUVJoKl5XxSFTIy+HkaMmuTM9FeivGvCvT08BXpr1er09APNyzaB86C4fVB6UY5xP2Q9aDYQ9wV2v4jCt/DEZ+DKPq6INgI+FCOYcRasGHfIX11E7eGm9GOB3B2IOgGtZ3ztxft8RA9hNB69a4xxzM1afxmCwk+Ot3UIt6h9NBECenh7qguHU0E4VjApg0TfEiaVJMZ/DmlisMcdt5xl0EoQSen2tnX3TQ+5igMo3JtJpGm7CQZk+lFOKjQH/y36x96zQjE5B2RIzE247p277x/CKpv1JfmRFnjyk3Q23d9OrfCgRxET3oM6DTcGdPcBv40S5nZxeQWg2UoRqZ3YjXeTGtKt22wk6GI8dZBM6xP+dRmqy5yZ9DVqNtSgCNuBvE7AywGnjoNvn8aJ4e3qdY9R5fyPfSdb4m6ZTaLgqNACd29rLHu0o5YxDsJPdugSVOYSxbXzB1/GkbqSOY4mpDcATV+UsSLWHZmzEKFnKJ6NrFNAfMmYEwROo8RSpyZL4Vg0gsqTpOsGdKYMZjgtsrqTl6DbSKuIPcE+ctPvn1iLc/2G7+o34U1LxxrbOGiFJ9oFYXxnaPWlDF4hU4feZiAMrCTpqdAPUnSsx5y59vYtiMxSzmJW2CJgnST1/AVoEeGBOMpLzTOZfp4sWWyYe0b5G7k5U/Z0lvXSk3GfTpjXJhbVtZB0BMAdJas3vYoAiBr1O9RXMT3p3A2mvDM6QJr3CPppuuWt3xKupExGUkaEeI9aXOICbjOuqkkz5Ek9KS0vFoMxrB9D/PzopwviRVwh9g90jrr4H+dqFam+N6W7wjCor6a6xFjK0HyI9CAQa4mkCuJdUgjIjvwG7HDL4g6pb18IuE60FHX0o5wg5eF3R+kls/C7S+DvTVYwgiC8u3rL/IC/0sf8w/9M0f+kC4FKsdlBJ91A/o9/2of8xv+nRf6ScObi5RuVMetJD4z6/4mmxuGflMuxnEXvOblwyzePQdAPAAVZ4Nx65hbq3rcEqdVOoYeB842O4oW4I0IgjcHpFQXr0Cn174jNuwpg9T9Acmc02cSyuhyRoVJ0kjSCfHwPhTBxrmm3hwfvN+iPzr8v8ACuOtaY75W9oTE66EeB60/YPj4u5TcYlDoLkAkeVweXj4a60W1mAyBI+mqpezFrECN/8Ar7iC5buhei+XrRfD/SOumdD5xSpd4HeVA+SUP3lhh7ysgVUfDMBJUx4xI+I0pEXODPpj7O0VyjZj9DNa4fzBZvey4nwNEprCxjijSCRHUU4cs/SAO0SzePtnKrHxOgB9TTVd27gyTrPY7VAvWcgfeMXOZi0vrQba17qI88XYW2PEn5UIxV/LZb9U/gaZr+IyK3wAS/ax5t4AKo7/AFB0386RMUjT7Op86LcW4plGUEyGI8gIUD3yGPwoO2Mka/zNCtODiU9Fp8p4mcZkSq8xl18jRDO/VRQuzeJcR40WxF2GP89KBu+k3qVK496MnMc9hpOtp9t5i2dPhSVwHmC9acKwzKDAzAGAJOp3HeOu1aBxC2HtWgdirDQxvZY7jXpS2/K1s69/TrnY/M61TdCye7IG7DGAuc+Jq90XZAzLm001G8R50pq/aezuBoD1HgPHTpTFzjhhaa2gJC5Dpv8Aen5SaXbNwBxM+vgPdUs14J+ctVMWRV8pZ4c+U6qff57UwNp7WU5YMyCd9tPwqlfCMFk94GZSNiBoT86lIDkMSQRvGkwDqY32pGxt3ODKlSso2jBmjcA4myWgVjvBSTJBgAnQCqfFebmLRNuBoWn+JmfKifKvBlv4eCxEBRIjaGpNxPLLDEMiMGAcqoJE7kawTrNXqACg9J8reD4hz84s/SdxZstjDicoBuOPEliqfABvjWfoMx2/npWt85cAR7KYgnUHsyPGWZlM+RJHv8qSjwO2GBz5YM6+FKGwIAD8o6lBs5Hzi09kg6iKh0rRG4BauiZBjwoFxnlE21zoJHUdYoSatGO0nmEt0LqMiKpNXMLfJYTvoR6j/tXxcGT0q3f4BftqLjW2CSO9ppO0iZE+dNhh1ExW2M4jRiMWXtWWbQwRI6gMYB9JqCdK7vnuWgRByAkepMfKDUajSkrcb5d0+fDEd+FvPDrnklv3d8UB8aOcIMcOvT1W1+/QMneir8IgK/ib1hf6OF/pI/Xf/pUf53H2iUC+jYfbj9e5+4KO86D7VPT+NThzYfX/ABPXf2lTnPkZMTFy3Fu+xAn7r91iMwGx09oe+ay6zy+7XGS4pGXfwPoetb5ixrbH9sfuvWXXcbluZCuh1zeZ6VWu91cjuK6e1mOxuoo3+WCD5fhQ9btzDvKk+fgR5g6GnPFcQTYnKfOh2KwgYSIIPWl67z+aM2aZPyyLh3POJQ5rV51aSYEQQdcpWMpE7aeVMWA+lK2x/pdjX/jYY9k/qyA5WrP+IYAoZXSqn1kNvofHxpnw63HUmkvU3B5mt4jjeEvCLPEVWdMt+3kYeWYCK+ngy2EXELeF0AqwdQGXNIjWdBPUgCs8xnJ2Kt2kvNbXs7glSLls5hAPdUNJ3GkU1cK5wW5btWbrnD3LaC33/wCquLEAOCPsyRG4KnxFLNUF5Q5lTTe0bCQlhGPqP3j5xbj31qzZJEOuYOPPu6jyO9ccUMWT6fxpe4aAha1BVgdVJkAz0nyO2uhkGmHiv9XHpTOmOSTFfaFApcbejyJzx3gQ7E3u0BIYt2f3smgJA30IJmKU7xHQzr/2rSsVYs4i6tm5YvB4AW6JA7o316b9KH4j6LCWzLeA1MgqY8ojbTpXLQWORGtPZXTWEsJB7/3EQcMPtFHmPxqxxbFReYT4fuinvC8iLh0vXHcOwRiIEdPM1k3MvECuKuDwj91aCEI7g9Rclh93ymzYmBatE6AT87NyqeD4naC+2h/aBq5iVnDW/wCf924pJHESoKl4naAPD0quhG0SCykscS/xhcHduS5tkgQJ1jyEVR/0dgPG38H/ACpw4ZgLb4a27IGYzqNNvQ1K/AVDQbcz4En8TQ2rrbyhVssUYzE/CcBsXATYRHI6SU/fYfKrHC+C2bjFWXLBI7stqNDuwpl5l4VhkwLsttBcSDJXUHMJ38qAcs3QT7+nnrQxRU35Yb8VcPzGaDy1wgWLcBswMRIiAJ03PjVizwS2rFyoZ5JzECRrPQdPjXrIzW1HaFDHQrPr3gat2lIWCxfzMSfgAKERt4EHuLHJmXcX4d2/D7q6SpZ1JGgKGR8ZI99ZtiOE3XsB4AYrr89q0bi2KNvAkjY3IPpM/lHvpNfjRcxkYRof0YpDU2MNoUSxo6gQxJ7lDgnCb0DviOsjr5RTI9mFKsZkVDZxmmkVy14mplhZ35lhKlrXAg6xwJbYdwASJI9wmq9iXtOWnVWUzrmzAx0/Sj4ijeeRqJHUV5sH9YVhbBLAZtNScmoUD1H4U1UWZhmAcKiHEXeJf1r+AMD0AA/KoFOldYuw6P8AaKyk/pKQfPeuR7NGY5OZhBgYEeeF2QOG4k7k/VyPwIFAOho/we9PC8RPQ4cL6an+NAQNDTQ+EROvtvWGvo2P2y/rXP3RRrnE/bp/PWg/0aD7Uet38BRjm7/aE9341NX+If8AtPXd/pGbiCBMrEwA0k+itWXY/g1sXRczklRAXoT4kflTnzjxWLgtzAUSfUz+VJd3DFmL27u/Tce+mNVeSxQcATuk0yqu88kwVx3hV0gPbXM07dIqLBYe4ph7TL5gaehp04faARZ1IFXluip34squ0jMe/DDO4GK44KjrqPlSnzFyytsytaXirq9N6WeYLWZa1p9Q+8c8QeopDJ1FrhXMtjsPquOsvetqZtOjZXtzvlnQzA0OmlS8SIKC21z6zZcH6tfOjoyj+quTqBsCp0Ehlqnf5XdzJZEB2LHf3CTQ+2htO9i77LEA67N911Pv94Jq2hVvhMhvW6fFG3k26L/ZnOQ9oKHVtmRSQrKd5AZRB6AU+8Vvd1R4so+dZr9G6lcRdUjULB06hx8Kf+JXjNseNxf3hRkGCZ6x96qD5CaPY41aWAC7THnGnTrU2L4+iKZS4f2YE+pMUj4PivZkkiTGmu1XDzQmUiIPgRIqEntFsHcRn0hPAGZd4xzKWsuAqqpUgkmSAflWQca5Xa9fe4t60Ax0BJnQAdPSnTG8fLdR6aCoLHOty2uUWEYCdTOuu+1b02oezOYbwf5YxYfmax2FuLV/JPduMgVWILaDNvudI6VAMfhjMZ5iActnQ9DCoCRMdaj5Hvk8LsT0ugH0+sH/AOVI3DMZhxcvdr2nZi7ciCM+U5egQj3zVq1bByGwPTMn1bXO3bkzU+DXky5XuMdzmkqAPTOQIonktgkp3h0PdYEerHWso/1ws2Ua2ik22klW7xIOmUkjqN66wn0k4mzdh7YVYHcYR3SJUj1BERS66ls85I+0bbQccEAxm57x7G2yi2sIytmlNS4I0CnXaDpUfLvEl7o7MA6TEbx6VDx/G2cXhDctWyb8qW6ubag6AzLAeFd8D41hbCBewzOAJZmzGY6LtTLaylE3E8RQaS7cVI5jHx/lYYo2r4YfZLGXuwYYtBzeoESKqYJVw2IFxr1sdy53Fmc7gECFJBCxpUOH4vdvkixctrMlluQggxqIGszrpNDMXyXdRXuHGrcZVJVEsnprGYeVKjUPahZB94YUojBXM7TGq1sIcpQ94hhMkmR7qH8S4cly0VTQwcu2h6bD3VTwt8lRJk+MRVhM1fPPY5fLGfRV1qowBE/A4kyVbRlJDDzFGLDSKq8wItu7nMLmGs+VU8JxM3GyWEa6/kNB6mqBUuNwmPFC8EwviMQFUyYoxyXw29dfPbTuDTM2g/zPpVjl7kBmi5iiCd8g0Uep61pmBsKlsLbSQBplAA+O1ZUkHCxO/UACI30gcNWzw4hjmuPdRQT0iWOUdNAday4ait95y5YfG4M2lKpcBDqTqJE6E7gEGJFYljOVsVaYpcQBhuM34eIPSnGU7RMaW5cEHuONm3l4U4DSJw/SI9rTzpXuHQ0WtWsQcKENpge595CpCzro0/Khr8LvHdAPVh+VG6UCerI5z84c+jT+sX/1PyopzSZxVv1H71U/o+4a9q4C0RD7eZFEOYME74lGUAgETqP0hSCId/6z1pBzj5Sjz/hc2J06qp+BI/KknB4coW7FGBO4Ld0H0bb41ofNxKOlxhpBX3gz+BNLl3GqwJAAJrupZkcjHcb0vvUgyLD44hRNWUx9CS8GuxcFJsgMcDcS5cljvAqK8oymemtcfWK4u4oqMw3HzrCA5xMnEEYbDs1zvJ3CDEjUDXWaXeP207ZkAcuMqggiCco0IInfzp+xfMFtlgKS3Seh8f8AKnLlL6NMOmFOIxFsNfuKWJuZiEViSIVSDJEExrrHSrGk3MSzDHlJWvcKgUcxT4DwfsCzNveYOY3AgCD5zmPvq/xq9aDWYZpzzqNNASxJHlVzG2UDgWyhWPuF46/8TvA6bbUA5jwrM9pREyw9odUPjoPCTVCrkt6yU3QljDcWtXJAvqI/SVx+Kior3H7Vvu5kuUm3OHFGKupBGhEAx71Yiqt20AZ1B9D/AAqY3s2jPBMIt7xmxPF7bHuIJ8jO/vrgcZxa6ItwKNh5fGlj64QfbYe+PxqI8fcbXH/v/wCdGr0yp1NeMZsvIemBW0fbF2Y8hdVp+E0E4Dy5xC4+LbDstsribgOZistoe6qiCI61T5DxGIGNur2iRatyR2ftTcCafomYM+GladbxV0j7h9Q38aJqdUyYDL/WaWmstuqOR9ZlGL5Xx13EquItPLOqtcCaQSAWLAa6dTQvmq05xV24yOqlyEzKVGVTlQCf7IFbDiuMupCkqCTHdQHcT1bXp060H51wt+9w+4FJaCGZQAO4kkwANY0NJV3Gx8ARshkGTEjhPOly1A0y7RHTyO41pk4tgBicCz2Lb9q4ZsttczBz7O2wLAa9JNZraWNqZ+WuP3LBnMfKmEIqPXE9YDcOTz8498jcExS4sXXt9jbOHyOMy5hcLKw0M6+0DoIBFPd/FSMkkzprqSBoZ9dazjl3mo/XEM6XAyt+ypZT8iPfTR/pQZQ05W3AO8Sfx3pazUs/QwIE6ba3JzEbifBWwuIa2dUOts+KzsfMbH3Vds2RG9EOdCr27V1WBKNB11h/H9oLQbC4ial3rzmWNM2VwZ7G8q28UyC4zALOg6z0piwHB7FhBbs2wPMRI880b+lDLdyjPDLwCy3r6noPQUVLsoATA3V+9kCGuG4BYUldNxmlj6kmaNpikURNBsPxcHQ6T1mor2LKtsvjrrpRVuCDd5RBqGdsGMlq+G22pZ574QL1ubbol9fZzbETqrQCR1gxofWvY3mFhabKIeND+PvoMmMzCZknqa22vCrgcztOhYtluJDw/huRAt24bsdAAi/hmPxFW2v212tp71B/Gqd3FRQjiXENIHX8KS/E3O3BlavSLnAE+Y3mm4bhFlLdsDQFVEkTqT6nYeFe/wBZLumcAt+kO6f4H4VXWwCSY3odxO1ma3ZTRrzZZHRR7Z+GnvqmlhPBlFtPp6aiSvUPY/i5xlhwIFtfvmdXGwQe/VtvWlTDXE61oI4SgtqiiFUAADwFKHFeRrktcsNl11B1Uk7aePpS76tL2weJJQFB/aUbqqdjVR9OtctwbGD/AHat5q0fiK8OC4s/7n4uteAUfmH3m92fIz723nXYuiurPKeMb7iL6sT+AohheRbk/aXR6KI+dd31qc7hOEk9Ce5fwCl+1dSyL7IgkM46GFO0zt4CtNwt1nwpKNcSEZgbal3kk+whAlhlBykfeOlLPDuJ4bBr9XVBeuEz2QhgCers0hPxovw/gbFSWYIGB7tt8qqD0BHfJHjPSr+n2tWD16yFqKbHsz5Rbx+LZrua473GAHeuWuxfQaBrcDLHproaA8QObEWhktse8ctzRD3SIczouutN3E+AqNr73G8bhzk+rgz8RShi7QGKRXNkQrSLzDs//UymY+HSu1jGZi6tkAyIq81YPJdIFq3bEAxh7pdNuhml93I63B+1NMnNmGUXTFvDxH/07yhgbj1rQeHcJwmEtWxatIb3ZoXe4q3JZllgM4JXXwpeyxaxlpmutn6mNLiz+m3vUGrAn9Nf/aP8K17EcdyTmdV9GCj5QKptzYJ/r1/9z/8AqgNf/wDJjAoP8wgHgeONnHlhicLcF2yxuMrsoP2mYoMyj7QnULtFaThMSMTaRrbEAkGdjH8n5V+cBe787az85rfrWN7O7aI9i6FU+EkAIfjA/aoXtHtTO6LjOJax2KsYQAsYJIAJ1JJ29+nTwq7g+P27bIzBnUq+iLmI/qxqOg1I/wC9LAbt+JAnVbFprgH9u42RPeFVjVHm7j9/CENh7jWmdwZWNRkaRqNpyn3Ck9LkWJz3/ojF/KNmL3MnDktX37GTZYyk6EA/dI11B084qgjxRS79JGOug2nuLeU7o9lHn3BZ99U8FwfEXiQuHcRuYyj/APIRHpNV3VfMiL02HgATjC8RZcRaKTmDTA6xuPeJFOVnjJvKoYqLgCSFPcm6C1tVJ3OWJHnQPg/JFw3S1+bcqQonK4PRhExGp9aN3OQM6FRfUSxb2TuYURrpltKEB6STvSbPSDtzGCtp5AhXFYZexdW9sroBsCNR75FUOFcNuuAcpAPVtB/GiWF4acMuUs11Ae6zNmKr0UmATHiaIfW6k33DO2UKUYDMjw+AC7mTVg3IFUr2N86hbGUkSTGsfOXWxMVBjOLmVPuoddxVUcVidK2ucYnio7jJ9dzCg4xuVmWdJ09Dr+dcLihAoHxTH5bg8wR+dbrrLHE4SAIWxXENN9qEWMXnYsTp0H8KC8R4oTCjdtPdVnB4zJqBNUa6NgjekIJJ+UabLEiT3RVbh15W4moP/Ci36gkuB57H0FMeB+j65cRXvX8sgHLbExI/SOnwFWz9FmGLKxuX8ysGVg4Uhh1ELWiVAKk9jET1mupdcKckH5cS/wBmK+vZ+yifaYt7l7o/M++iT8ORVk5jA6neB5DrVnDKqgBkBKgCdDtvv5zU5asZyZLbUZxgRbThxY91S3oDVyzwG4fuhfXSma3iBGnSu2uVsadfOCbW2HgAQEnLXV3HuH8aVueuHXUNtLVwpbdTnYe2SD7IP3RBmRrT818TE0E5xw+bD5h9xgfcdD+NMVIiHIE3p7ma5RYeCZm+AwHZCEhfTc+ZJ1J86+3XP6RNXZqtinAUk7ATTniMT3PsFVFHQwIHx99iyWbZh7h3H3V6t5HwrQ+Dpbt21t5FKqPvKG9SSdyaQuXMEWvm6+7KCB4KZgfCKerDQKX1eoatwiHgd+sg241LF268vSJv0hcpRN+zat9l99VUhl8W3MjzG3hSdj+b711mDQYRUkaaZYB8JjrWzm9FZXzxy32GI7W2v2V1YA07jrBI120kj31Q01q6j3X7kfU0mj3k6ihawTvqq3P7hI+O1WlwFzxX35f/AJVEUB/rLrH9UFo8pYgURs4VcojUeMp+QNUvDEmbjD/FPokCibWJtt/ZIM+4rI+MUS4TdcqcNdP9WNCNwVK9esGCKbMJeE+yxEEdBG3nrS1i1y8Rfpm18PaX+K1P9obHpynlK3sxTudW+X7SXA8TFvFYrVQSLQEnwViY97VFzVhhdbDu2QqgzMHMBpER5+OlBeKn+k3v2P8Apin/AJeGHZR9Z0GQBSRIEEz+VTtOn/Ihz2B+0c1KBKRYOyT+8TcPzMtsxbt2rfmqhP8AFFWLvN9wHvaTtBB+etalY5HwN3VYf9Uj5xqKzfnnlVcLjCAsWbgm31AgAMuvUHX9qnL9KgG7uB0+tLtswBK1rmXOQGmd5o5huKaSaR8BwNvrAIcNZgyToR5RTDxO+FgqdNql31puAWU0YkHIhq7xWB5UMt8XAlZ2NLfEONELIBM7f96H4bFNqWOp3ra6QkZMGblzgRwbiPnXJ4jS39c865fiI8RXRpTPeOIevY+qeJ4kI3oIeJAzBmKp3MaWOmkUymjzAtqhGv8A0mAopd41xOWWPH8qkwuBa4JZsq9YEn3Ufe7awuHDqBmYxbkal/0j+qNT7h1punRhTkxa7U5XAibhWJuSwIgaTRuzqKE3Hm5r8/GNaL8Pwhuqcu46Vi7uWPZ2fD9eZqfKd259VtFXPs+PmR1kUbGOv+IPqo/KgPJgK4S2jbrII/aareL4o6s4VZyga+eUGT6yBFS2zk4ky2vLkYl7E8ZdRLm2PCQZOvQTrUn1y6diB6KPzJoOuAu3ZzHIGgk9TAUgAHYAzoY99GsHhQihV6Rr1MCJPwrEC1aLJBiLialifXX4aRRHC3iy5iTr0NL78QJvsmkKQBp/ZBPzPyo5hyIHWinuDsTCg4knaydq4x1oXLVxCIlGHy0qwtuNya+NXhwYtnBBEyidKG8YOYJbG911T3E6/Kj3GsL2V+4nSZHo2o/GPdS8+uMsCIgXH+ChR+NNVnB3fLJn2Oos3abcPMD+sI23C4hwNgFj0g0w4Z9KVe3/AKQ58l/A0UHFwo1IqVYCZPHWIcZxVa4iP3XVHEzFwFlnYEga6T0oWnGQxgSfSrK3KLpnKOIG5dykS3f+hZMjsrqbh1CpbVU3BgG4XaN9zXS/RCsDvXdh1t7xtooHlWi8Jv57NtvFB+FW6+q8Qz5YjHEyXA4JVYLnzMAYtpLxJnUq0CPAkedAeN4C41/NbOVgsSzCRq2sxlG8RNFeAY3GXu1C2hw/uyh7MMWM6yGI2GugG9WbuD7S0bWKvfWVJksGyOD5ZYlfIzvXz92rVMqT9uZa0/iK29REa9w5lZmu37RZ41a4hOmg0QflRe1zXg07r3Q0CNEc6jcezThgOBWspKraOkB0VUuAdAdNfjrQHjvIVh57RmAZSEYCBabcEIsAg9Z+NCq19XiAvnjqHuZ7E2DHEGtz1g8wa3ce23iilf8AE23u0q7jeY7uNsNbYdvbJ0aAz2yNmUqQfHx0pbv/AEUkK7C/AUAqblvIrT4HMT74pYxWDxGCcatbO6sjaMPEFTBqzXfTecK3P2kxldOSI93sOVspZsBs87FYzT98np+VWOH8EQIe2LXG6ZIIUjy+8fX4UnYL6QsQulwLdHie6395f4UTsc82mjdDqYfaTv3018OlBbSEcqc/vGG1pcYPEZr9z6yq2i2GvhTK27qC04IEaRljTwqnxLAgCGwlq0R+iDDDxBB6eVD8TzVh3Ui8gYx3WkMJ11BHeWo7j3+zHZ3XFojRbrLE/wBktrrOm1YG4cNxM7geoM4laQgwCp6QdPnS9eLDz9KYb+KvAQ1tSPGI+Y0NC3YTMQfKm0xMMflKWBfUjyn4UUw9lQQzzHl/OlcW1DevjTvyn9Hv1xGftGtoCQI1LMAJMSBA/GjEqgy04OJ3y/ws4g/Yd8SNJiI8eopI5qx4vY3IBNq0ezWJghScze9vlFajhuQb2Ecsj9oAJBjI2m4YAw0+INY/xLDI2MuG0gFnOxVZkBZPnMTt7q2ti2DKwF2Z60IeBsCRRjB4trDhht18xQ3h+FZmdUUkZxlAEkmSIHjoaarPCjdUobbZ0HfgSVGm4HqKn3cHBn0vs9ga85xGblrijsWvAjsBCkdQ0S3qNR8POna0qzm0mN+sev8AO9JvKfDmtYS6jqRFwkBgRIyprB9DRrhHEP6OZ9q0Tb96kZZ9VZTUewgO3ygNQCzE/WfeY+akwqFmOgMSBJLH7qjqan4Lx8XQpYMubbOpQyehB/Hak+3hPrfFLdtu9bwqdq4OxuMRlB+IPuNNvMKEpmB7wmD1kAsv+JRQ2Xaiuezz9MH/AHMVByxXyhLl+wly21xoOa45k+TECPLSjQtBYC0I4Xig4EQBAIAEAAifzq5iuK2ralndFA6swUfEmmOehAWBiZfJryilLHfSdgLQk3g58Lal/mNPnSnxL6cmaRhrAX+1cOY/3Rp86KtTt5TAqcnAELfSPNvEIw0D29/NDH4EUm4XFzi1JjS02o83X+FA+L8938Uw7d82WYAAAExMQPKoeFYtnvnICzFIA9WHwpnwiFOflLS3gadas5II/eN2C4eb113ZoTQabkrv6CmPB4KykQiz4tqfiaHcM4awVQTEeHzosmAXz+J/jUeyzJxmbAlztljQCor0EbCo2wS9GKn1ke8VVvsy7wR4iuVkqczLAYjTwjmDLh+xDqlxAQGcSNz0kT/OlAr3GceGIN5z5qFy+7Tal3G46LiwYzD8D/nV5uMzrVJvaFlXGAREF0yAkxjvkKVuI1sR6AGdwYFBsXwjCljdhkVTqbTmVadc6yVjzihOLw5AlrbZW31Fv0BE5GO2wHrQ8F7bE2lPgQDkfKRuVbRvdI9KRTQuvTRw1KFzmNt3BIrAh2QPGW6GEGOhgQJ89+lXMScoChkcv0ILaR1AJ09dKV8DexAtG21mLbAAJDP6nuHSfdXxrd15ti2+muUDs9PjMecisDQMxwT1MhWbqHsdxKxZUG6yu50yxqZ6AEn8KSOcOK4e6hQ4UIyghWy5cp/Zjr5VNd4SbJzObaSdQjh7seRMn51Y4li1uIiWxkS3sWgtJ3JnTb8Keo0IrYMCSftMXJhCcZmWPaIkaGPCoK2Gz9FouJ2neuA627kAIV8GFuCpnWSD76VuYuX8NYBVjcN49E+0WR5wsadNTVrxecYMjfhiRnI+8TbN0r6eFM3AebXtp2Zd8o9gSTEa5QCQAJ60Au4EjVoTyY/lvVjhvDxcaAdOpjeOgHWu2qpHvQaEg8Q/f5ke62QosEmWKKH081AOmx1INVLmEZmyopY9Aokn4Ua4dwmzlGYuGkDLlaI3JgITHrvTRwbAWbl1e92a9ezOUMFYaEQIBJjqd6RN6V/CIyEJ7iLhuXcQ11ba227RohTCmCYnU7f51vnLHL/1PCpZLFmBJZo3c6mPLp6CpeHcLspDJh0kDR4BbT+02p+NFwo99AtvNgxAsx6la9JG00pcR5DwV64blzC22c7kArJ8SFIBPnTo+IRfacD31QxnGrSDSGPToI8SToBQNzL0cTSHPG3Mxbj2Fbh+Lv8AZLkXMr2eoUELJSfBmI8oFEuG8Xay2NxCwXU2lXMNCzgSY9ATR3nTi+FvWsrMl17csUXdhBlQd9CQ0dcnjSLd4zabD4hQ4LvetkCCDkRN9v0iR46U1nxFyRKelIA2ERswPO7XiDePdYFCYiDoRMfrRPpXeGJF26sd1xbef7QDIfiFU+6lv6sq4OyykEu1xjBBj2QAY20X50zLdhM3gub4LNS9Z7p48+P2lCypAodOOZz9HtvN9bxB/wB5fKqf7NoQPm3ypg4s82idxpt6xSFyjxVEwltHJBOZjOxLMTTk10NhRGoMAeYz129j4hUjgcfaILSyKGbzmeXua79w9n2hCjurlOUQNBMe1oOtFMDxhVtCzeXMpEMDsZ/neq3AMClrFYxiAbVrOBmEgjMfHfRY99U+G8QRkZiAXHsDcCSenlVB1BHEpIykEY6lvFcgrdUNhmOv3XOkeTR+PxoNf5Bxdg5wi3V6i2wYx10MH5Ues865AVJ91T4Ljr3GAtgxOp1gCfE1hbrk+IcRVwrHIiB/q5cu3gtoEq25P3PEN4EVpPL3LiYdIA1PtMdyf56Uct313ga7+Z8T41M1wRpS2q1TuNvQnq6UViw7kapXLPFfLlyqeJxNT8Rid3sXFVbvENIqlicXQXifFAiMx2FO6eokwFrhRmd8W7Ysj27bMgJDEdDpXKYwxsfiP41Pyt9INm3ZS1fRhuS47wJYkyRuN491M68Y4ewzdra18d/mKqvpg3BHUkjUnsT5ir+D7gd2uEnUMxMDXwhRrXD8JEZrRBt/8F50B+8DGg3/AEaIcm2sJiy5ydncUAwCCI2zDT4z47VSxePwq99boTXu5YzGJAJQSD/hrrEHgAxym5myMzp+Evp9oyKRsGLe5ZIEe8mq55euXbnZKS7wSZDCB0lmqjf53gNkGY/pHuiPMTqfUkUc+i/jD4nEXmLgrbUDKuiguT0Gmyn41wIQNxm21ZrzgjMp4H6Mrt625uXDh4JA7uZjHvgA+IpOxnC/q82rtzVH72ZY9/ebvT51+hHWdCdPyrNfpR+jtsYbd62YdAVfpmTcN6rrPkaNTdtPPUm3XPcSW7iRj/pLYWxaR2ZVEZU7i+87mly5xLFYgwPs1P7I18zufSnDCclWrL20CMXIJlhpMGAGnL0JGvTpTJgeEkqe1tvIOZSxBCgDYg6Ab9Wrlmv/AJRBLSSOYgYHkEZQ9+5qSIXx1jUzprTLwrgPZA9mippLdWBMxAiZA6a6a0zW7JEG4+RY9gWm1G/tajY7GI8qkx2NbZV2gEkjLIEwNJaPxNT7LrG7jVVIJ4lKxhhbUF0IJPQgkkRBXUZR5adaoPgrjXGuQDmYAAaRbnUgTv5TVqyVJz3WGUfpE/M+HpTFb5VdtQyrOsajShkio7mP3lhVq0/bdjv/ABKKcRRdFxOJtjwZWYf4ZFXrHG2Oi420fJgFP4g18v8AKV8DulW94/Oqz8rYkiDbB9Cv8aHsyMhiP6/2gyKH5Fi/riWrjXBq/e8wLkfFVahONe07hjGgiGznff7vppX3/Va6moXsPMXOz/dMfKpLHdzDEX7d9Y7oC5rgb/mLAI9RQsAdPn9P/ZjYucfF/wBYEu4yytwTdysoIgLprGh0k6aa1WZ7N4BWS27EQdQCI8GCk/EmrNjlgXXZgw3mCdfhIq/d5UdUm1bDMNhmgz8Sula3gHbzmcsRa2IizjOEWbQzWg6liQVY6CPCdfn0o1jXjBu3/kk/4KH8Uw7oq9oSDoSpElTJBEkaAeFVOKcyoMPcs9nczG3lVgsqSV8RqKLZW1xTHPMYLZ02fWD+HpFlP1R8xTvjMR2WAJBgoN/AiPzpPw1vuoP7Kj5Cn1uFi/Za205CWmNDooIiOta1LDxQDD6v3K0B8sRK5bvBrWJt7s40J6yrDU+v40D4O657ilSrCBlO48dPWjeE5CxLDtsNdVUEj7UgbHUNA22Oo6iiq8pY+4TavW7O0925vBjrrEn8K2+r065BcffGMSY2p98484MwOKRPuL8Ku2+MZyQse6rPB+XLTLcBVO1tlgE0JbKskqWIkA6GJI8Ks3+AXA2RBajMVGVgNVALae1pInTqKSs1NO7aW5+sKti/MSHD3I3M+M1Ph8Z3fQx8K5HArwGoXSQe+NIzyT5Ds3/u11h+XrwcrchAzOfaVjCSWKrMttHrvFCe6or8Q+814qA9yO7jfOhuLx1TNwy5dUPZlkI0zwjGMuaASZC517wPX1qC7yji2YiEmYg3FGvcGniJuJ/eFFRqgfeYD1My9647gzEYukzjvFe1cIp7oPxNPF/kzE3LPdA7VoyrnVY0V+9roSjAgb6+RpR4PyRirwV1RQGzQGdUYhPabKxmF61Y09unQFt44+o+v+DJGquZ/dEpF6+dpTIPo5xkwVtAzEG6gJ1RRGuxNy2B45xSuaoVX1XZ8NgcfLmTyCO4W4TzJew7s4cWyyNbPU5XEHKAdD51Tu8e6W1nzOp+FfMBwhWCsxJDMARtv50+8N4JaRG7NcrLoWOpMGPIj40K21K/KMIGI4Mz9MLevMM5IB8dBvEAevSt4+inlv6lhHMEtcfMfRRAGnvrrlrly2WUkse7mgweu2oJA66U13gLdsIohQIHpSdl5cfSFFYBloPniPlVpsPI86jsWwqrFWrdCXkwbtjqJ2P5dcMwRQ2dtC4GVJI9DAE6CZqPimEWx2duJTXur3Z0BYsBMnQn1NOd61JFVMXglbNm1Fc8IQi25xmZtisSqgKGZJlUJJaSBJDiQynaYOxoPd4lZNtrd5nPakHtMgIzKBGgY6RA7s7UzWsCFvspJbSSdBI2giDPjO9CeZeF2mZUCBYAYEdAQZUA6DprQiy5wYyM9iL3EuZ8OUNp1IiBmtuDIX9YaT1qPDczJ0x2KHq8/hNDubeWrNp3VQ3dC6lt82u3TwoE3La6EMQCJiJ+c1Sr2FMA8fUAwzak7veQH9TNEscx7Rjrp/Wux+Io7huZ3YAFxcHmQfmNawvFYXI5UE1GXZWgMfjWzp93R/piaGtpHDVD7z9BtjLdwd4EH1J/emq13Dg7GfhWFWOO309m6495onY5+xluIu5v1gD+Ipc6Nx0YWv2lQnw5E15LZUyCQfKnDgbm5aViPEfCsAsfShifvLbb3R+FarwDnyMJbPY7L0eNd+qGkdTp2UAkTmq1CXoNncYeZ8BZa0WuCSpGWNCWJ0UeM+BpMtcAtH+stPbeCSqNsvQkCQJMCI8dauYnjl++tu8HRUZiotG2rgQJzFm1J9Iq2eKYgSDcQDQDJaVNyJkkk9fKgYZBwYvTZZX8Jg7C8uWlYFluzmEAsBt4yi+A2JpgHG0t24RUtknQswfcgbAxJB016il3Ffauqu1xjmAlnJ38AAAPw20oo/BlSFWADE6STrHjpqZkQdKyzAnJ7hLXe34zmCcU9kAqzXgpOVkDMDLAGdNTqB8PKouK8Luqi3kvOyx3XBbNBM5WaSTLaz40S9jEBCAxfLB17umkaz1111opyvjCpuYdu+ltoXMdcrZtD4gR860AMwROBkCZG3HbqApduXkTaC75CNZ8uv4167zzckZb14nWIdydd4M9acsNwzt790IwtoGJy5Q4lQZ8N96lwPArIYkorFU0kaTA1y9PdTe6ntkmSzdDEXcDxvHmHXtGVTP2rmCddxmk6k9d6qcX45jVY3LpvW5ctpmVQ/8AZAMLT7iuVSzLcS6EIgEdmGHuEjL7qJ4nhfdV85VlGUZAoWSR3iGDTv49KGPCDbtiz3PnMfxnH8UFRu2u/bDPHaPMK2UE6+K6fqipcFx7FsrTiL2kbXGGvuPkPgPCtDxnBbd26QyqBlyNlUBiBOxjuidYA99D73JFpbLlGYZSW1AadlidPWm0ahiAUH2E1hShB7mb8X5kxSAKMVeMbS5zCdYDTMaL8BUfBeKYy73Vv3yxYZR2r+0FAB36KAJ8F8qH8yKReKzMM3l94r+CitQ+jPgNtcEl+Je6WknoAxED+7VB6qwPhH2koctK3YYlLYVsVfLCSWF1hqTJjXUTSu/LAk/aN7wJrUMdhRBoFcwaydKVRNmduB6CM7QexP/Z"/>
          <p:cNvSpPr>
            <a:spLocks noChangeAspect="1" noChangeArrowheads="1"/>
          </p:cNvSpPr>
          <p:nvPr/>
        </p:nvSpPr>
        <p:spPr bwMode="auto">
          <a:xfrm>
            <a:off x="215900" y="-719138"/>
            <a:ext cx="2543175" cy="180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8" descr="data:image/jpeg;base64,/9j/4AAQSkZJRgABAQAAAQABAAD/2wCEAAkGBhQSERUUExQWFRUWGR0aGBgXGBoYHBwYGBgXHBoaGhwYHCYeGCAjGhgXHy8gJCcpLCwsFx4xNTAqNSYrLCkBCQoKDgwOGg8PGikkHyQpLCwsLCwsLCkvLC8sLCwsLCwsLCwsLCwsKSwsLCwpLCwsLCwsKSwsLCwpLCwsLCwsLP/AABEIAL0BCwMBIgACEQEDEQH/xAAcAAACAwEBAQEAAAAAAAAAAAAFBgMEBwIAAQj/xABMEAACAQIEAwUEBgYGCAUFAAABAhEAAwQSITEFBkETIlFhcTKBkaEHFCNCscFScoKy0fAkM2KSouEVFjRDU3Oz8SVjg5PSRHSjwuL/xAAaAQADAQEBAQAAAAAAAAAAAAADBAUCAQAG/8QAMxEAAgIBBAADBgQGAwEAAAAAAQIAAxEEEiExE0FxBSIyUWGRFEKBsTNSocHR8CNy8WL/2gAMAwEAAhEDEQA/AH1sJ2jlZI+zDaCT3WOw99efhd63OUSB+jr8jQnmN2CyjFSAhkGDAvJO3rVu3xe9aCMj5wyj2h1BMjXbbfbWiXLzmM6fUmtNuRj5GIfMWG7TH5W0LRMdPak/nUP+glFtic2ZbZJg6ZgAR00XcfCuucMSbmKNyMpZQYHQyQfmN6FW0M+viakWHDGfRUAtUpBxCXDuFK9sMZksRo0QBMsAR0gGJ1mpn4WiWCSAXyg+1OsnaOhEUJXDkmBHx/jXbYZhuunjvQ9w+cOUJPxTZPo/cDCrpvl+a00XNj6UqcgJOHXyCH/Cf4013Nj6VUX4RPkrv4jeszS7/sN39R/zrSMP7IrN7rf0G7+q/wCdaTZPdHpRR8Ag2+IySapvci57o3E7yNKtW7YG1Ucfw4OynIjD72YCY8jE1wTki5h72ExAj/dXP3DX594k/wBq3rX6H4skYe6BtkYe7Ka/O3EgO2ufrt+JpLU9iVvZ35sSqTrUnSoiKkJpQiVwZoPBo/0Ve8rC/E3Fn8KWlOhmjnArn/heIH/lp/1aAj8qc0/FQ9T+8mnmxvWTci/7aP8Am/8A6GmPn8apS9yGP6YP+Yf+maYufR3kpbP/ACH1/wATNn9owAfYp+qv7tLHBm/8SH/3B/fejvFOL2bFq32rquimDqYAGsDXrS1yxiVuY9HRgym+SCPVz+HSqthBUYkjaRyZpmIb+lp+r+TUVJoKl5XxSFTIy+HkaMmuTM9FeivGvCvT08BXpr1er09APNyzaB86C4fVB6UY5xP2Q9aDYQ9wV2v4jCt/DEZ+DKPq6INgI+FCOYcRasGHfIX11E7eGm9GOB3B2IOgGtZ3ztxft8RA9hNB69a4xxzM1afxmCwk+Ot3UIt6h9NBECenh7qguHU0E4VjApg0TfEiaVJMZ/DmlisMcdt5xl0EoQSen2tnX3TQ+5igMo3JtJpGm7CQZk+lFOKjQH/y36x96zQjE5B2RIzE247p277x/CKpv1JfmRFnjyk3Q23d9OrfCgRxET3oM6DTcGdPcBv40S5nZxeQWg2UoRqZ3YjXeTGtKt22wk6GI8dZBM6xP+dRmqy5yZ9DVqNtSgCNuBvE7AywGnjoNvn8aJ4e3qdY9R5fyPfSdb4m6ZTaLgqNACd29rLHu0o5YxDsJPdugSVOYSxbXzB1/GkbqSOY4mpDcATV+UsSLWHZmzEKFnKJ6NrFNAfMmYEwROo8RSpyZL4Vg0gsqTpOsGdKYMZjgtsrqTl6DbSKuIPcE+ctPvn1iLc/2G7+o34U1LxxrbOGiFJ9oFYXxnaPWlDF4hU4feZiAMrCTpqdAPUnSsx5y59vYtiMxSzmJW2CJgnST1/AVoEeGBOMpLzTOZfp4sWWyYe0b5G7k5U/Z0lvXSk3GfTpjXJhbVtZB0BMAdJas3vYoAiBr1O9RXMT3p3A2mvDM6QJr3CPppuuWt3xKupExGUkaEeI9aXOICbjOuqkkz5Ek9KS0vFoMxrB9D/PzopwviRVwh9g90jrr4H+dqFam+N6W7wjCor6a6xFjK0HyI9CAQa4mkCuJdUgjIjvwG7HDL4g6pb18IuE60FHX0o5wg5eF3R+kls/C7S+DvTVYwgiC8u3rL/IC/0sf8w/9M0f+kC4FKsdlBJ91A/o9/2of8xv+nRf6ScObi5RuVMetJD4z6/4mmxuGflMuxnEXvOblwyzePQdAPAAVZ4Nx65hbq3rcEqdVOoYeB842O4oW4I0IgjcHpFQXr0Cn174jNuwpg9T9Acmc02cSyuhyRoVJ0kjSCfHwPhTBxrmm3hwfvN+iPzr8v8ACuOtaY75W9oTE66EeB60/YPj4u5TcYlDoLkAkeVweXj4a60W1mAyBI+mqpezFrECN/8Ar7iC5buhei+XrRfD/SOumdD5xSpd4HeVA+SUP3lhh7ysgVUfDMBJUx4xI+I0pEXODPpj7O0VyjZj9DNa4fzBZvey4nwNEprCxjijSCRHUU4cs/SAO0SzePtnKrHxOgB9TTVd27gyTrPY7VAvWcgfeMXOZi0vrQba17qI88XYW2PEn5UIxV/LZb9U/gaZr+IyK3wAS/ax5t4AKo7/AFB0386RMUjT7Op86LcW4plGUEyGI8gIUD3yGPwoO2Mka/zNCtODiU9Fp8p4mcZkSq8xl18jRDO/VRQuzeJcR40WxF2GP89KBu+k3qVK496MnMc9hpOtp9t5i2dPhSVwHmC9acKwzKDAzAGAJOp3HeOu1aBxC2HtWgdirDQxvZY7jXpS2/K1s69/TrnY/M61TdCye7IG7DGAuc+Jq90XZAzLm001G8R50pq/aezuBoD1HgPHTpTFzjhhaa2gJC5Dpv8Aen5SaXbNwBxM+vgPdUs14J+ctVMWRV8pZ4c+U6qff57UwNp7WU5YMyCd9tPwqlfCMFk94GZSNiBoT86lIDkMSQRvGkwDqY32pGxt3ODKlSso2jBmjcA4myWgVjvBSTJBgAnQCqfFebmLRNuBoWn+JmfKifKvBlv4eCxEBRIjaGpNxPLLDEMiMGAcqoJE7kawTrNXqACg9J8reD4hz84s/SdxZstjDicoBuOPEliqfABvjWfoMx2/npWt85cAR7KYgnUHsyPGWZlM+RJHv8qSjwO2GBz5YM6+FKGwIAD8o6lBs5Hzi09kg6iKh0rRG4BauiZBjwoFxnlE21zoJHUdYoSatGO0nmEt0LqMiKpNXMLfJYTvoR6j/tXxcGT0q3f4BftqLjW2CSO9ppO0iZE+dNhh1ExW2M4jRiMWXtWWbQwRI6gMYB9JqCdK7vnuWgRByAkepMfKDUajSkrcb5d0+fDEd+FvPDrnklv3d8UB8aOcIMcOvT1W1+/QMneir8IgK/ib1hf6OF/pI/Xf/pUf53H2iUC+jYfbj9e5+4KO86D7VPT+NThzYfX/ABPXf2lTnPkZMTFy3Fu+xAn7r91iMwGx09oe+ay6zy+7XGS4pGXfwPoetb5ixrbH9sfuvWXXcbluZCuh1zeZ6VWu91cjuK6e1mOxuoo3+WCD5fhQ9btzDvKk+fgR5g6GnPFcQTYnKfOh2KwgYSIIPWl67z+aM2aZPyyLh3POJQ5rV51aSYEQQdcpWMpE7aeVMWA+lK2x/pdjX/jYY9k/qyA5WrP+IYAoZXSqn1kNvofHxpnw63HUmkvU3B5mt4jjeEvCLPEVWdMt+3kYeWYCK+ngy2EXELeF0AqwdQGXNIjWdBPUgCs8xnJ2Kt2kvNbXs7glSLls5hAPdUNJ3GkU1cK5wW5btWbrnD3LaC33/wCquLEAOCPsyRG4KnxFLNUF5Q5lTTe0bCQlhGPqP3j5xbj31qzZJEOuYOPPu6jyO9ccUMWT6fxpe4aAha1BVgdVJkAz0nyO2uhkGmHiv9XHpTOmOSTFfaFApcbejyJzx3gQ7E3u0BIYt2f3smgJA30IJmKU7xHQzr/2rSsVYs4i6tm5YvB4AW6JA7o316b9KH4j6LCWzLeA1MgqY8ojbTpXLQWORGtPZXTWEsJB7/3EQcMPtFHmPxqxxbFReYT4fuinvC8iLh0vXHcOwRiIEdPM1k3MvECuKuDwj91aCEI7g9Rclh93ymzYmBatE6AT87NyqeD4naC+2h/aBq5iVnDW/wCf924pJHESoKl4naAPD0quhG0SCykscS/xhcHduS5tkgQJ1jyEVR/0dgPG38H/ACpw4ZgLb4a27IGYzqNNvQ1K/AVDQbcz4En8TQ2rrbyhVssUYzE/CcBsXATYRHI6SU/fYfKrHC+C2bjFWXLBI7stqNDuwpl5l4VhkwLsttBcSDJXUHMJ38qAcs3QT7+nnrQxRU35Yb8VcPzGaDy1wgWLcBswMRIiAJ03PjVizwS2rFyoZ5JzECRrPQdPjXrIzW1HaFDHQrPr3gat2lIWCxfzMSfgAKERt4EHuLHJmXcX4d2/D7q6SpZ1JGgKGR8ZI99ZtiOE3XsB4AYrr89q0bi2KNvAkjY3IPpM/lHvpNfjRcxkYRof0YpDU2MNoUSxo6gQxJ7lDgnCb0DviOsjr5RTI9mFKsZkVDZxmmkVy14mplhZ35lhKlrXAg6xwJbYdwASJI9wmq9iXtOWnVWUzrmzAx0/Sj4ijeeRqJHUV5sH9YVhbBLAZtNScmoUD1H4U1UWZhmAcKiHEXeJf1r+AMD0AA/KoFOldYuw6P8AaKyk/pKQfPeuR7NGY5OZhBgYEeeF2QOG4k7k/VyPwIFAOho/we9PC8RPQ4cL6an+NAQNDTQ+EROvtvWGvo2P2y/rXP3RRrnE/bp/PWg/0aD7Uet38BRjm7/aE9341NX+If8AtPXd/pGbiCBMrEwA0k+itWXY/g1sXRczklRAXoT4kflTnzjxWLgtzAUSfUz+VJd3DFmL27u/Tce+mNVeSxQcATuk0yqu88kwVx3hV0gPbXM07dIqLBYe4ph7TL5gaehp04faARZ1IFXluip34squ0jMe/DDO4GK44KjrqPlSnzFyytsytaXirq9N6WeYLWZa1p9Q+8c8QeopDJ1FrhXMtjsPquOsvetqZtOjZXtzvlnQzA0OmlS8SIKC21z6zZcH6tfOjoyj+quTqBsCp0Ehlqnf5XdzJZEB2LHf3CTQ+2htO9i77LEA67N911Pv94Jq2hVvhMhvW6fFG3k26L/ZnOQ9oKHVtmRSQrKd5AZRB6AU+8Vvd1R4so+dZr9G6lcRdUjULB06hx8Kf+JXjNseNxf3hRkGCZ6x96qD5CaPY41aWAC7THnGnTrU2L4+iKZS4f2YE+pMUj4PivZkkiTGmu1XDzQmUiIPgRIqEntFsHcRn0hPAGZd4xzKWsuAqqpUgkmSAflWQca5Xa9fe4t60Ax0BJnQAdPSnTG8fLdR6aCoLHOty2uUWEYCdTOuu+1b02oezOYbwf5YxYfmax2FuLV/JPduMgVWILaDNvudI6VAMfhjMZ5iActnQ9DCoCRMdaj5Hvk8LsT0ugH0+sH/AOVI3DMZhxcvdr2nZi7ciCM+U5egQj3zVq1bByGwPTMn1bXO3bkzU+DXky5XuMdzmkqAPTOQIonktgkp3h0PdYEerHWso/1ws2Ua2ik22klW7xIOmUkjqN66wn0k4mzdh7YVYHcYR3SJUj1BERS66ls85I+0bbQccEAxm57x7G2yi2sIytmlNS4I0CnXaDpUfLvEl7o7MA6TEbx6VDx/G2cXhDctWyb8qW6ubag6AzLAeFd8D41hbCBewzOAJZmzGY6LtTLaylE3E8RQaS7cVI5jHx/lYYo2r4YfZLGXuwYYtBzeoESKqYJVw2IFxr1sdy53Fmc7gECFJBCxpUOH4vdvkixctrMlluQggxqIGszrpNDMXyXdRXuHGrcZVJVEsnprGYeVKjUPahZB94YUojBXM7TGq1sIcpQ94hhMkmR7qH8S4cly0VTQwcu2h6bD3VTwt8lRJk+MRVhM1fPPY5fLGfRV1qowBE/A4kyVbRlJDDzFGLDSKq8wItu7nMLmGs+VU8JxM3GyWEa6/kNB6mqBUuNwmPFC8EwviMQFUyYoxyXw29dfPbTuDTM2g/zPpVjl7kBmi5iiCd8g0Uep61pmBsKlsLbSQBplAA+O1ZUkHCxO/UACI30gcNWzw4hjmuPdRQT0iWOUdNAday4ait95y5YfG4M2lKpcBDqTqJE6E7gEGJFYljOVsVaYpcQBhuM34eIPSnGU7RMaW5cEHuONm3l4U4DSJw/SI9rTzpXuHQ0WtWsQcKENpge595CpCzro0/Khr8LvHdAPVh+VG6UCerI5z84c+jT+sX/1PyopzSZxVv1H71U/o+4a9q4C0RD7eZFEOYME74lGUAgETqP0hSCId/6z1pBzj5Sjz/hc2J06qp+BI/KknB4coW7FGBO4Ld0H0bb41ofNxKOlxhpBX3gz+BNLl3GqwJAAJrupZkcjHcb0vvUgyLD44hRNWUx9CS8GuxcFJsgMcDcS5cljvAqK8oymemtcfWK4u4oqMw3HzrCA5xMnEEYbDs1zvJ3CDEjUDXWaXeP207ZkAcuMqggiCco0IInfzp+xfMFtlgKS3Seh8f8AKnLlL6NMOmFOIxFsNfuKWJuZiEViSIVSDJEExrrHSrGk3MSzDHlJWvcKgUcxT4DwfsCzNveYOY3AgCD5zmPvq/xq9aDWYZpzzqNNASxJHlVzG2UDgWyhWPuF46/8TvA6bbUA5jwrM9pREyw9odUPjoPCTVCrkt6yU3QljDcWtXJAvqI/SVx+Kior3H7Vvu5kuUm3OHFGKupBGhEAx71Yiqt20AZ1B9D/AAqY3s2jPBMIt7xmxPF7bHuIJ8jO/vrgcZxa6ItwKNh5fGlj64QfbYe+PxqI8fcbXH/v/wCdGr0yp1NeMZsvIemBW0fbF2Y8hdVp+E0E4Dy5xC4+LbDstsribgOZistoe6qiCI61T5DxGIGNur2iRatyR2ftTcCafomYM+GladbxV0j7h9Q38aJqdUyYDL/WaWmstuqOR9ZlGL5Xx13EquItPLOqtcCaQSAWLAa6dTQvmq05xV24yOqlyEzKVGVTlQCf7IFbDiuMupCkqCTHdQHcT1bXp060H51wt+9w+4FJaCGZQAO4kkwANY0NJV3Gx8ARshkGTEjhPOly1A0y7RHTyO41pk4tgBicCz2Lb9q4ZsttczBz7O2wLAa9JNZraWNqZ+WuP3LBnMfKmEIqPXE9YDcOTz8498jcExS4sXXt9jbOHyOMy5hcLKw0M6+0DoIBFPd/FSMkkzprqSBoZ9dazjl3mo/XEM6XAyt+ypZT8iPfTR/pQZQ05W3AO8Sfx3pazUs/QwIE6ba3JzEbifBWwuIa2dUOts+KzsfMbH3Vds2RG9EOdCr27V1WBKNB11h/H9oLQbC4ial3rzmWNM2VwZ7G8q28UyC4zALOg6z0piwHB7FhBbs2wPMRI880b+lDLdyjPDLwCy3r6noPQUVLsoATA3V+9kCGuG4BYUldNxmlj6kmaNpikURNBsPxcHQ6T1mor2LKtsvjrrpRVuCDd5RBqGdsGMlq+G22pZ574QL1ubbol9fZzbETqrQCR1gxofWvY3mFhabKIeND+PvoMmMzCZknqa22vCrgcztOhYtluJDw/huRAt24bsdAAi/hmPxFW2v212tp71B/Gqd3FRQjiXENIHX8KS/E3O3BlavSLnAE+Y3mm4bhFlLdsDQFVEkTqT6nYeFe/wBZLumcAt+kO6f4H4VXWwCSY3odxO1ma3ZTRrzZZHRR7Z+GnvqmlhPBlFtPp6aiSvUPY/i5xlhwIFtfvmdXGwQe/VtvWlTDXE61oI4SgtqiiFUAADwFKHFeRrktcsNl11B1Uk7aePpS76tL2weJJQFB/aUbqqdjVR9OtctwbGD/AHat5q0fiK8OC4s/7n4uteAUfmH3m92fIz723nXYuiurPKeMb7iL6sT+AohheRbk/aXR6KI+dd31qc7hOEk9Ce5fwCl+1dSyL7IgkM46GFO0zt4CtNwt1nwpKNcSEZgbal3kk+whAlhlBykfeOlLPDuJ4bBr9XVBeuEz2QhgCers0hPxovw/gbFSWYIGB7tt8qqD0BHfJHjPSr+n2tWD16yFqKbHsz5Rbx+LZrua473GAHeuWuxfQaBrcDLHproaA8QObEWhktse8ctzRD3SIczouutN3E+AqNr73G8bhzk+rgz8RShi7QGKRXNkQrSLzDs//UymY+HSu1jGZi6tkAyIq81YPJdIFq3bEAxh7pdNuhml93I63B+1NMnNmGUXTFvDxH/07yhgbj1rQeHcJwmEtWxatIb3ZoXe4q3JZllgM4JXXwpeyxaxlpmutn6mNLiz+m3vUGrAn9Nf/aP8K17EcdyTmdV9GCj5QKptzYJ/r1/9z/8AqgNf/wDJjAoP8wgHgeONnHlhicLcF2yxuMrsoP2mYoMyj7QnULtFaThMSMTaRrbEAkGdjH8n5V+cBe787az85rfrWN7O7aI9i6FU+EkAIfjA/aoXtHtTO6LjOJax2KsYQAsYJIAJ1JJ29+nTwq7g+P27bIzBnUq+iLmI/qxqOg1I/wC9LAbt+JAnVbFprgH9u42RPeFVjVHm7j9/CENh7jWmdwZWNRkaRqNpyn3Ck9LkWJz3/ojF/KNmL3MnDktX37GTZYyk6EA/dI11B084qgjxRS79JGOug2nuLeU7o9lHn3BZ99U8FwfEXiQuHcRuYyj/APIRHpNV3VfMiL02HgATjC8RZcRaKTmDTA6xuPeJFOVnjJvKoYqLgCSFPcm6C1tVJ3OWJHnQPg/JFw3S1+bcqQonK4PRhExGp9aN3OQM6FRfUSxb2TuYURrpltKEB6STvSbPSDtzGCtp5AhXFYZexdW9sroBsCNR75FUOFcNuuAcpAPVtB/GiWF4acMuUs11Ae6zNmKr0UmATHiaIfW6k33DO2UKUYDMjw+AC7mTVg3IFUr2N86hbGUkSTGsfOXWxMVBjOLmVPuoddxVUcVidK2ucYnio7jJ9dzCg4xuVmWdJ09Dr+dcLihAoHxTH5bg8wR+dbrrLHE4SAIWxXENN9qEWMXnYsTp0H8KC8R4oTCjdtPdVnB4zJqBNUa6NgjekIJJ+UabLEiT3RVbh15W4moP/Ci36gkuB57H0FMeB+j65cRXvX8sgHLbExI/SOnwFWz9FmGLKxuX8ysGVg4Uhh1ELWiVAKk9jET1mupdcKckH5cS/wBmK+vZ+yifaYt7l7o/M++iT8ORVk5jA6neB5DrVnDKqgBkBKgCdDtvv5zU5asZyZLbUZxgRbThxY91S3oDVyzwG4fuhfXSma3iBGnSu2uVsadfOCbW2HgAQEnLXV3HuH8aVueuHXUNtLVwpbdTnYe2SD7IP3RBmRrT818TE0E5xw+bD5h9xgfcdD+NMVIiHIE3p7ma5RYeCZm+AwHZCEhfTc+ZJ1J86+3XP6RNXZqtinAUk7ATTniMT3PsFVFHQwIHx99iyWbZh7h3H3V6t5HwrQ+Dpbt21t5FKqPvKG9SSdyaQuXMEWvm6+7KCB4KZgfCKerDQKX1eoatwiHgd+sg241LF268vSJv0hcpRN+zat9l99VUhl8W3MjzG3hSdj+b711mDQYRUkaaZYB8JjrWzm9FZXzxy32GI7W2v2V1YA07jrBI120kj31Q01q6j3X7kfU0mj3k6ihawTvqq3P7hI+O1WlwFzxX35f/AJVEUB/rLrH9UFo8pYgURs4VcojUeMp+QNUvDEmbjD/FPokCibWJtt/ZIM+4rI+MUS4TdcqcNdP9WNCNwVK9esGCKbMJeE+yxEEdBG3nrS1i1y8Rfpm18PaX+K1P9obHpynlK3sxTudW+X7SXA8TFvFYrVQSLQEnwViY97VFzVhhdbDu2QqgzMHMBpER5+OlBeKn+k3v2P8Apin/AJeGHZR9Z0GQBSRIEEz+VTtOn/Ihz2B+0c1KBKRYOyT+8TcPzMtsxbt2rfmqhP8AFFWLvN9wHvaTtBB+etalY5HwN3VYf9Uj5xqKzfnnlVcLjCAsWbgm31AgAMuvUHX9qnL9KgG7uB0+tLtswBK1rmXOQGmd5o5huKaSaR8BwNvrAIcNZgyToR5RTDxO+FgqdNql31puAWU0YkHIhq7xWB5UMt8XAlZ2NLfEONELIBM7f96H4bFNqWOp3ra6QkZMGblzgRwbiPnXJ4jS39c865fiI8RXRpTPeOIevY+qeJ4kI3oIeJAzBmKp3MaWOmkUymjzAtqhGv8A0mAopd41xOWWPH8qkwuBa4JZsq9YEn3Ufe7awuHDqBmYxbkal/0j+qNT7h1punRhTkxa7U5XAibhWJuSwIgaTRuzqKE3Hm5r8/GNaL8Pwhuqcu46Vi7uWPZ2fD9eZqfKd259VtFXPs+PmR1kUbGOv+IPqo/KgPJgK4S2jbrII/aareL4o6s4VZyga+eUGT6yBFS2zk4ky2vLkYl7E8ZdRLm2PCQZOvQTrUn1y6diB6KPzJoOuAu3ZzHIGgk9TAUgAHYAzoY99GsHhQihV6Rr1MCJPwrEC1aLJBiLialifXX4aRRHC3iy5iTr0NL78QJvsmkKQBp/ZBPzPyo5hyIHWinuDsTCg4knaydq4x1oXLVxCIlGHy0qwtuNya+NXhwYtnBBEyidKG8YOYJbG911T3E6/Kj3GsL2V+4nSZHo2o/GPdS8+uMsCIgXH+ChR+NNVnB3fLJn2Oos3abcPMD+sI23C4hwNgFj0g0w4Z9KVe3/AKQ58l/A0UHFwo1IqVYCZPHWIcZxVa4iP3XVHEzFwFlnYEga6T0oWnGQxgSfSrK3KLpnKOIG5dykS3f+hZMjsrqbh1CpbVU3BgG4XaN9zXS/RCsDvXdh1t7xtooHlWi8Jv57NtvFB+FW6+q8Qz5YjHEyXA4JVYLnzMAYtpLxJnUq0CPAkedAeN4C41/NbOVgsSzCRq2sxlG8RNFeAY3GXu1C2hw/uyh7MMWM6yGI2GugG9WbuD7S0bWKvfWVJksGyOD5ZYlfIzvXz92rVMqT9uZa0/iK29REa9w5lZmu37RZ41a4hOmg0QflRe1zXg07r3Q0CNEc6jcezThgOBWspKraOkB0VUuAdAdNfjrQHjvIVh57RmAZSEYCBabcEIsAg9Z+NCq19XiAvnjqHuZ7E2DHEGtz1g8wa3ce23iilf8AE23u0q7jeY7uNsNbYdvbJ0aAz2yNmUqQfHx0pbv/AEUkK7C/AUAqblvIrT4HMT74pYxWDxGCcatbO6sjaMPEFTBqzXfTecK3P2kxldOSI93sOVspZsBs87FYzT98np+VWOH8EQIe2LXG6ZIIUjy+8fX4UnYL6QsQulwLdHie6395f4UTsc82mjdDqYfaTv3018OlBbSEcqc/vGG1pcYPEZr9z6yq2i2GvhTK27qC04IEaRljTwqnxLAgCGwlq0R+iDDDxBB6eVD8TzVh3Ui8gYx3WkMJ11BHeWo7j3+zHZ3XFojRbrLE/wBktrrOm1YG4cNxM7geoM4laQgwCp6QdPnS9eLDz9KYb+KvAQ1tSPGI+Y0NC3YTMQfKm0xMMflKWBfUjyn4UUw9lQQzzHl/OlcW1DevjTvyn9Hv1xGftGtoCQI1LMAJMSBA/GjEqgy04OJ3y/ws4g/Yd8SNJiI8eopI5qx4vY3IBNq0ezWJghScze9vlFajhuQb2Ecsj9oAJBjI2m4YAw0+INY/xLDI2MuG0gFnOxVZkBZPnMTt7q2ti2DKwF2Z60IeBsCRRjB4trDhht18xQ3h+FZmdUUkZxlAEkmSIHjoaarPCjdUobbZ0HfgSVGm4HqKn3cHBn0vs9ga85xGblrijsWvAjsBCkdQ0S3qNR8POna0qzm0mN+sev8AO9JvKfDmtYS6jqRFwkBgRIyprB9DRrhHEP6OZ9q0Tb96kZZ9VZTUewgO3ygNQCzE/WfeY+akwqFmOgMSBJLH7qjqan4Lx8XQpYMubbOpQyehB/Hak+3hPrfFLdtu9bwqdq4OxuMRlB+IPuNNvMKEpmB7wmD1kAsv+JRQ2Xaiuezz9MH/AHMVByxXyhLl+wly21xoOa45k+TECPLSjQtBYC0I4Xig4EQBAIAEAAifzq5iuK2ralndFA6swUfEmmOehAWBiZfJryilLHfSdgLQk3g58Lal/mNPnSnxL6cmaRhrAX+1cOY/3Rp86KtTt5TAqcnAELfSPNvEIw0D29/NDH4EUm4XFzi1JjS02o83X+FA+L8938Uw7d82WYAAAExMQPKoeFYtnvnICzFIA9WHwpnwiFOflLS3gadas5II/eN2C4eb113ZoTQabkrv6CmPB4KykQiz4tqfiaHcM4awVQTEeHzosmAXz+J/jUeyzJxmbAlztljQCor0EbCo2wS9GKn1ke8VVvsy7wR4iuVkqczLAYjTwjmDLh+xDqlxAQGcSNz0kT/OlAr3GceGIN5z5qFy+7Tal3G46LiwYzD8D/nV5uMzrVJvaFlXGAREF0yAkxjvkKVuI1sR6AGdwYFBsXwjCljdhkVTqbTmVadc6yVjzihOLw5AlrbZW31Fv0BE5GO2wHrQ8F7bE2lPgQDkfKRuVbRvdI9KRTQuvTRw1KFzmNt3BIrAh2QPGW6GEGOhgQJ89+lXMScoChkcv0ILaR1AJ09dKV8DexAtG21mLbAAJDP6nuHSfdXxrd15ti2+muUDs9PjMecisDQMxwT1MhWbqHsdxKxZUG6yu50yxqZ6AEn8KSOcOK4e6hQ4UIyghWy5cp/Zjr5VNd4SbJzObaSdQjh7seRMn51Y4li1uIiWxkS3sWgtJ3JnTb8Keo0IrYMCSftMXJhCcZmWPaIkaGPCoK2Gz9FouJ2neuA627kAIV8GFuCpnWSD76VuYuX8NYBVjcN49E+0WR5wsadNTVrxecYMjfhiRnI+8TbN0r6eFM3AebXtp2Zd8o9gSTEa5QCQAJ60Au4EjVoTyY/lvVjhvDxcaAdOpjeOgHWu2qpHvQaEg8Q/f5ke62QosEmWKKH081AOmx1INVLmEZmyopY9Aokn4Ua4dwmzlGYuGkDLlaI3JgITHrvTRwbAWbl1e92a9ezOUMFYaEQIBJjqd6RN6V/CIyEJ7iLhuXcQ11ba227RohTCmCYnU7f51vnLHL/1PCpZLFmBJZo3c6mPLp6CpeHcLspDJh0kDR4BbT+02p+NFwo99AtvNgxAsx6la9JG00pcR5DwV64blzC22c7kArJ8SFIBPnTo+IRfacD31QxnGrSDSGPToI8SToBQNzL0cTSHPG3Mxbj2Fbh+Lv8AZLkXMr2eoUELJSfBmI8oFEuG8Xay2NxCwXU2lXMNCzgSY9ATR3nTi+FvWsrMl17csUXdhBlQd9CQ0dcnjSLd4zabD4hQ4LvetkCCDkRN9v0iR46U1nxFyRKelIA2ERswPO7XiDePdYFCYiDoRMfrRPpXeGJF26sd1xbef7QDIfiFU+6lv6sq4OyykEu1xjBBj2QAY20X50zLdhM3gub4LNS9Z7p48+P2lCypAodOOZz9HtvN9bxB/wB5fKqf7NoQPm3ypg4s82idxpt6xSFyjxVEwltHJBOZjOxLMTTk10NhRGoMAeYz129j4hUjgcfaILSyKGbzmeXua79w9n2hCjurlOUQNBMe1oOtFMDxhVtCzeXMpEMDsZ/neq3AMClrFYxiAbVrOBmEgjMfHfRY99U+G8QRkZiAXHsDcCSenlVB1BHEpIykEY6lvFcgrdUNhmOv3XOkeTR+PxoNf5Bxdg5wi3V6i2wYx10MH5Ues865AVJ91T4Ljr3GAtgxOp1gCfE1hbrk+IcRVwrHIiB/q5cu3gtoEq25P3PEN4EVpPL3LiYdIA1PtMdyf56Uct313ga7+Z8T41M1wRpS2q1TuNvQnq6UViw7kapXLPFfLlyqeJxNT8Rid3sXFVbvENIqlicXQXifFAiMx2FO6eokwFrhRmd8W7Ysj27bMgJDEdDpXKYwxsfiP41Pyt9INm3ZS1fRhuS47wJYkyRuN491M68Y4ewzdra18d/mKqvpg3BHUkjUnsT5ir+D7gd2uEnUMxMDXwhRrXD8JEZrRBt/8F50B+8DGg3/AEaIcm2sJiy5ydncUAwCCI2zDT4z47VSxePwq99boTXu5YzGJAJQSD/hrrEHgAxym5myMzp+Evp9oyKRsGLe5ZIEe8mq55euXbnZKS7wSZDCB0lmqjf53gNkGY/pHuiPMTqfUkUc+i/jD4nEXmLgrbUDKuiguT0Gmyn41wIQNxm21ZrzgjMp4H6Mrt625uXDh4JA7uZjHvgA+IpOxnC/q82rtzVH72ZY9/ebvT51+hHWdCdPyrNfpR+jtsYbd62YdAVfpmTcN6rrPkaNTdtPPUm3XPcSW7iRj/pLYWxaR2ZVEZU7i+87mly5xLFYgwPs1P7I18zufSnDCclWrL20CMXIJlhpMGAGnL0JGvTpTJgeEkqe1tvIOZSxBCgDYg6Ab9Wrlmv/AJRBLSSOYgYHkEZQ9+5qSIXx1jUzprTLwrgPZA9mippLdWBMxAiZA6a6a0zW7JEG4+RY9gWm1G/tajY7GI8qkx2NbZV2gEkjLIEwNJaPxNT7LrG7jVVIJ4lKxhhbUF0IJPQgkkRBXUZR5adaoPgrjXGuQDmYAAaRbnUgTv5TVqyVJz3WGUfpE/M+HpTFb5VdtQyrOsajShkio7mP3lhVq0/bdjv/ABKKcRRdFxOJtjwZWYf4ZFXrHG2Oi420fJgFP4g18v8AKV8DulW94/Oqz8rYkiDbB9Cv8aHsyMhiP6/2gyKH5Fi/riWrjXBq/e8wLkfFVahONe07hjGgiGznff7vppX3/Va6moXsPMXOz/dMfKpLHdzDEX7d9Y7oC5rgb/mLAI9RQsAdPn9P/ZjYucfF/wBYEu4yytwTdysoIgLprGh0k6aa1WZ7N4BWS27EQdQCI8GCk/EmrNjlgXXZgw3mCdfhIq/d5UdUm1bDMNhmgz8Sula3gHbzmcsRa2IizjOEWbQzWg6liQVY6CPCdfn0o1jXjBu3/kk/4KH8Uw7oq9oSDoSpElTJBEkaAeFVOKcyoMPcs9nczG3lVgsqSV8RqKLZW1xTHPMYLZ02fWD+HpFlP1R8xTvjMR2WAJBgoN/AiPzpPw1vuoP7Kj5Cn1uFi/Za205CWmNDooIiOta1LDxQDD6v3K0B8sRK5bvBrWJt7s40J6yrDU+v40D4O657ilSrCBlO48dPWjeE5CxLDtsNdVUEj7UgbHUNA22Oo6iiq8pY+4TavW7O0925vBjrrEn8K2+r065BcffGMSY2p98484MwOKRPuL8Ku2+MZyQse6rPB+XLTLcBVO1tlgE0JbKskqWIkA6GJI8Ks3+AXA2RBajMVGVgNVALae1pInTqKSs1NO7aW5+sKti/MSHD3I3M+M1Ph8Z3fQx8K5HArwGoXSQe+NIzyT5Ds3/u11h+XrwcrchAzOfaVjCSWKrMttHrvFCe6or8Q+814qA9yO7jfOhuLx1TNwy5dUPZlkI0zwjGMuaASZC517wPX1qC7yji2YiEmYg3FGvcGniJuJ/eFFRqgfeYD1My9647gzEYukzjvFe1cIp7oPxNPF/kzE3LPdA7VoyrnVY0V+9roSjAgb6+RpR4PyRirwV1RQGzQGdUYhPabKxmF61Y09unQFt44+o+v+DJGquZ/dEpF6+dpTIPo5xkwVtAzEG6gJ1RRGuxNy2B45xSuaoVX1XZ8NgcfLmTyCO4W4TzJew7s4cWyyNbPU5XEHKAdD51Tu8e6W1nzOp+FfMBwhWCsxJDMARtv50+8N4JaRG7NcrLoWOpMGPIj40K21K/KMIGI4Mz9MLevMM5IB8dBvEAevSt4+inlv6lhHMEtcfMfRRAGnvrrlrly2WUkse7mgweu2oJA66U13gLdsIohQIHpSdl5cfSFFYBloPniPlVpsPI86jsWwqrFWrdCXkwbtjqJ2P5dcMwRQ2dtC4GVJI9DAE6CZqPimEWx2duJTXur3Z0BYsBMnQn1NOd61JFVMXglbNm1Fc8IQi25xmZtisSqgKGZJlUJJaSBJDiQynaYOxoPd4lZNtrd5nPakHtMgIzKBGgY6RA7s7UzWsCFvspJbSSdBI2giDPjO9CeZeF2mZUCBYAYEdAQZUA6DprQiy5wYyM9iL3EuZ8OUNp1IiBmtuDIX9YaT1qPDczJ0x2KHq8/hNDubeWrNp3VQ3dC6lt82u3TwoE3La6EMQCJiJ+c1Sr2FMA8fUAwzak7veQH9TNEscx7Rjrp/Wux+Io7huZ3YAFxcHmQfmNawvFYXI5UE1GXZWgMfjWzp93R/piaGtpHDVD7z9BtjLdwd4EH1J/emq13Dg7GfhWFWOO309m6495onY5+xluIu5v1gD+Ipc6Nx0YWv2lQnw5E15LZUyCQfKnDgbm5aViPEfCsAsfShifvLbb3R+FarwDnyMJbPY7L0eNd+qGkdTp2UAkTmq1CXoNncYeZ8BZa0WuCSpGWNCWJ0UeM+BpMtcAtH+stPbeCSqNsvQkCQJMCI8dauYnjl++tu8HRUZiotG2rgQJzFm1J9Iq2eKYgSDcQDQDJaVNyJkkk9fKgYZBwYvTZZX8Jg7C8uWlYFluzmEAsBt4yi+A2JpgHG0t24RUtknQswfcgbAxJB016il3Ffauqu1xjmAlnJ38AAAPw20oo/BlSFWADE6STrHjpqZkQdKyzAnJ7hLXe34zmCcU9kAqzXgpOVkDMDLAGdNTqB8PKouK8Luqi3kvOyx3XBbNBM5WaSTLaz40S9jEBCAxfLB17umkaz1111opyvjCpuYdu+ltoXMdcrZtD4gR860AMwROBkCZG3HbqApduXkTaC75CNZ8uv4167zzckZb14nWIdydd4M9acsNwzt790IwtoGJy5Q4lQZ8N96lwPArIYkorFU0kaTA1y9PdTe6ntkmSzdDEXcDxvHmHXtGVTP2rmCddxmk6k9d6qcX45jVY3LpvW5ctpmVQ/8AZAMLT7iuVSzLcS6EIgEdmGHuEjL7qJ4nhfdV85VlGUZAoWSR3iGDTv49KGPCDbtiz3PnMfxnH8UFRu2u/bDPHaPMK2UE6+K6fqipcFx7FsrTiL2kbXGGvuPkPgPCtDxnBbd26QyqBlyNlUBiBOxjuidYA99D73JFpbLlGYZSW1AadlidPWm0ahiAUH2E1hShB7mb8X5kxSAKMVeMbS5zCdYDTMaL8BUfBeKYy73Vv3yxYZR2r+0FAB36KAJ8F8qH8yKReKzMM3l94r+CitQ+jPgNtcEl+Je6WknoAxED+7VB6qwPhH2koctK3YYlLYVsVfLCSWF1hqTJjXUTSu/LAk/aN7wJrUMdhRBoFcwaydKVRNmduB6CM7QexP/Z"/>
          <p:cNvSpPr>
            <a:spLocks noChangeAspect="1" noChangeArrowheads="1"/>
          </p:cNvSpPr>
          <p:nvPr/>
        </p:nvSpPr>
        <p:spPr bwMode="auto">
          <a:xfrm>
            <a:off x="368300" y="-566738"/>
            <a:ext cx="2543175" cy="180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71" y="1657350"/>
            <a:ext cx="3419929" cy="1800225"/>
          </a:xfrm>
        </p:spPr>
      </p:pic>
      <p:pic>
        <p:nvPicPr>
          <p:cNvPr id="14" name="Content Placeholder 13"/>
          <p:cNvPicPr>
            <a:picLocks noGrp="1" noChangeAspect="1"/>
          </p:cNvPicPr>
          <p:nvPr>
            <p:ph sz="quarter" idx="4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315" y="1809750"/>
            <a:ext cx="3418716" cy="1647825"/>
          </a:xfrm>
        </p:spPr>
      </p:pic>
      <p:sp>
        <p:nvSpPr>
          <p:cNvPr id="17" name="&quot;No&quot; Symbol 16"/>
          <p:cNvSpPr/>
          <p:nvPr/>
        </p:nvSpPr>
        <p:spPr>
          <a:xfrm>
            <a:off x="1995941" y="1844446"/>
            <a:ext cx="493713" cy="518432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Smiley Face 17"/>
          <p:cNvSpPr/>
          <p:nvPr/>
        </p:nvSpPr>
        <p:spPr>
          <a:xfrm>
            <a:off x="5551714" y="1949222"/>
            <a:ext cx="457200" cy="442232"/>
          </a:xfrm>
          <a:prstGeom prst="smileyFac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62000" y="3679371"/>
            <a:ext cx="2514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FF00"/>
                </a:solidFill>
                <a:latin typeface="Aharoni" pitchFamily="2" charset="-79"/>
                <a:cs typeface="Aharoni" pitchFamily="2" charset="-79"/>
              </a:rPr>
              <a:t>HEALTH STARTS AT HOME</a:t>
            </a:r>
            <a:endParaRPr lang="en-US" sz="4400" dirty="0">
              <a:solidFill>
                <a:srgbClr val="00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9800" y="4419600"/>
            <a:ext cx="259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FF00"/>
                </a:solidFill>
                <a:latin typeface="Aharoni" pitchFamily="2" charset="-79"/>
                <a:cs typeface="Aharoni" pitchFamily="2" charset="-79"/>
              </a:rPr>
              <a:t>BE THE EXAMPLE</a:t>
            </a:r>
            <a:endParaRPr lang="en-US" sz="4000" dirty="0">
              <a:solidFill>
                <a:srgbClr val="00FF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679371"/>
            <a:ext cx="2797629" cy="195942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66180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 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t</dc:title>
  <dc:creator>username</dc:creator>
  <cp:lastModifiedBy>username</cp:lastModifiedBy>
  <cp:revision>6</cp:revision>
  <dcterms:created xsi:type="dcterms:W3CDTF">2012-07-17T03:32:08Z</dcterms:created>
  <dcterms:modified xsi:type="dcterms:W3CDTF">2012-07-17T04:34:44Z</dcterms:modified>
</cp:coreProperties>
</file>